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2" r:id="rId5"/>
    <p:sldId id="259" r:id="rId6"/>
    <p:sldId id="260" r:id="rId7"/>
    <p:sldId id="261" r:id="rId8"/>
    <p:sldId id="262" r:id="rId9"/>
    <p:sldId id="270" r:id="rId10"/>
    <p:sldId id="263" r:id="rId11"/>
    <p:sldId id="271" r:id="rId12"/>
    <p:sldId id="264" r:id="rId13"/>
    <p:sldId id="269" r:id="rId14"/>
    <p:sldId id="273" r:id="rId15"/>
    <p:sldId id="274" r:id="rId16"/>
    <p:sldId id="265" r:id="rId17"/>
    <p:sldId id="266" r:id="rId18"/>
    <p:sldId id="267" r:id="rId19"/>
    <p:sldId id="26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38"/>
    <p:restoredTop sz="94638"/>
  </p:normalViewPr>
  <p:slideViewPr>
    <p:cSldViewPr snapToGrid="0" snapToObjects="1">
      <p:cViewPr>
        <p:scale>
          <a:sx n="140" d="100"/>
          <a:sy n="140" d="100"/>
        </p:scale>
        <p:origin x="1224"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FE2E8-8D93-40E0-B343-40410B253F58}"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C17C5C68-2843-4845-9F34-A34BE03A1853}">
      <dgm:prSet/>
      <dgm:spPr/>
      <dgm:t>
        <a:bodyPr/>
        <a:lstStyle/>
        <a:p>
          <a:r>
            <a:rPr lang="en-US"/>
            <a:t>The project compares traditional clustering methods, such as K-Means, with Bayesian approaches to analyze open star clusters within Gaia’s DR3 data, focusing on computational efficiency, robustness to noise, and the ability to incorporate astrophysical prior knowledge.</a:t>
          </a:r>
        </a:p>
      </dgm:t>
    </dgm:pt>
    <dgm:pt modelId="{924E98D7-83C5-427A-9800-15F19E095714}" type="parTrans" cxnId="{CDF57E9A-0C92-4C05-9717-A9FC55CB77FB}">
      <dgm:prSet/>
      <dgm:spPr/>
      <dgm:t>
        <a:bodyPr/>
        <a:lstStyle/>
        <a:p>
          <a:endParaRPr lang="en-US"/>
        </a:p>
      </dgm:t>
    </dgm:pt>
    <dgm:pt modelId="{81066D6E-399B-463C-935B-6AFE3718C30B}" type="sibTrans" cxnId="{CDF57E9A-0C92-4C05-9717-A9FC55CB77FB}">
      <dgm:prSet/>
      <dgm:spPr/>
      <dgm:t>
        <a:bodyPr/>
        <a:lstStyle/>
        <a:p>
          <a:endParaRPr lang="en-US"/>
        </a:p>
      </dgm:t>
    </dgm:pt>
    <dgm:pt modelId="{BAC705B5-09CB-42DE-84BF-FE04ED3AC710}">
      <dgm:prSet/>
      <dgm:spPr/>
      <dgm:t>
        <a:bodyPr/>
        <a:lstStyle/>
        <a:p>
          <a:r>
            <a:rPr lang="en-US"/>
            <a:t>Bayesian techniques, including Hierarchical Bayesian Models (HBMs) and Gaussian Processes (GPs), offer a flexible framework for modeling uncertainties and complex relationships in the data, improving the accuracy of cluster member identification and parameter estimation.</a:t>
          </a:r>
        </a:p>
      </dgm:t>
    </dgm:pt>
    <dgm:pt modelId="{C8D0BC95-ABB9-41A9-845C-34D6B0288D3F}" type="parTrans" cxnId="{7AD43535-0478-40A4-A21C-AAB65845B667}">
      <dgm:prSet/>
      <dgm:spPr/>
      <dgm:t>
        <a:bodyPr/>
        <a:lstStyle/>
        <a:p>
          <a:endParaRPr lang="en-US"/>
        </a:p>
      </dgm:t>
    </dgm:pt>
    <dgm:pt modelId="{95F79DCC-05E7-4852-83BF-CF3B4C755FDF}" type="sibTrans" cxnId="{7AD43535-0478-40A4-A21C-AAB65845B667}">
      <dgm:prSet/>
      <dgm:spPr/>
      <dgm:t>
        <a:bodyPr/>
        <a:lstStyle/>
        <a:p>
          <a:endParaRPr lang="en-US"/>
        </a:p>
      </dgm:t>
    </dgm:pt>
    <dgm:pt modelId="{D65B9083-14DB-4B15-B2B5-F9A19FB55732}">
      <dgm:prSet/>
      <dgm:spPr/>
      <dgm:t>
        <a:bodyPr/>
        <a:lstStyle/>
        <a:p>
          <a:r>
            <a:rPr lang="en-US"/>
            <a:t>The study aims to identify the most effective clustering strategies for large astronomical datasets, contributing to a deeper understanding of the Milky Way’s stellar populations. By accurately identifying and characterizing star clusters, the project enhances models of galactic formation and evolution and provides insights applicable to other areas of astrophysics, such as star formation and chemical evolution.</a:t>
          </a:r>
        </a:p>
      </dgm:t>
    </dgm:pt>
    <dgm:pt modelId="{C955EC36-BFD1-40C9-8966-15D0AA267C91}" type="parTrans" cxnId="{E7199B73-A166-4CB3-99EE-9AD5F256759E}">
      <dgm:prSet/>
      <dgm:spPr/>
      <dgm:t>
        <a:bodyPr/>
        <a:lstStyle/>
        <a:p>
          <a:endParaRPr lang="en-US"/>
        </a:p>
      </dgm:t>
    </dgm:pt>
    <dgm:pt modelId="{AD6762E8-250A-4106-809B-A52B6703DAE3}" type="sibTrans" cxnId="{E7199B73-A166-4CB3-99EE-9AD5F256759E}">
      <dgm:prSet/>
      <dgm:spPr/>
      <dgm:t>
        <a:bodyPr/>
        <a:lstStyle/>
        <a:p>
          <a:endParaRPr lang="en-US"/>
        </a:p>
      </dgm:t>
    </dgm:pt>
    <dgm:pt modelId="{578DD40E-AD34-E941-A1A2-42194D671B7C}" type="pres">
      <dgm:prSet presAssocID="{9BBFE2E8-8D93-40E0-B343-40410B253F58}" presName="Name0" presStyleCnt="0">
        <dgm:presLayoutVars>
          <dgm:dir/>
          <dgm:animLvl val="lvl"/>
          <dgm:resizeHandles val="exact"/>
        </dgm:presLayoutVars>
      </dgm:prSet>
      <dgm:spPr/>
    </dgm:pt>
    <dgm:pt modelId="{8E9C1341-BEE0-3145-A6B5-2FD0AFFA7F55}" type="pres">
      <dgm:prSet presAssocID="{D65B9083-14DB-4B15-B2B5-F9A19FB55732}" presName="boxAndChildren" presStyleCnt="0"/>
      <dgm:spPr/>
    </dgm:pt>
    <dgm:pt modelId="{311D391F-B5E0-7644-B975-7FC07E7BF467}" type="pres">
      <dgm:prSet presAssocID="{D65B9083-14DB-4B15-B2B5-F9A19FB55732}" presName="parentTextBox" presStyleLbl="node1" presStyleIdx="0" presStyleCnt="3"/>
      <dgm:spPr/>
    </dgm:pt>
    <dgm:pt modelId="{EB078A61-6051-CB44-931A-4FCB00E78111}" type="pres">
      <dgm:prSet presAssocID="{95F79DCC-05E7-4852-83BF-CF3B4C755FDF}" presName="sp" presStyleCnt="0"/>
      <dgm:spPr/>
    </dgm:pt>
    <dgm:pt modelId="{80AA3237-4C8D-B143-9667-2CB58B51FFBC}" type="pres">
      <dgm:prSet presAssocID="{BAC705B5-09CB-42DE-84BF-FE04ED3AC710}" presName="arrowAndChildren" presStyleCnt="0"/>
      <dgm:spPr/>
    </dgm:pt>
    <dgm:pt modelId="{87551923-2063-9C40-98D2-B3EC937DD0E8}" type="pres">
      <dgm:prSet presAssocID="{BAC705B5-09CB-42DE-84BF-FE04ED3AC710}" presName="parentTextArrow" presStyleLbl="node1" presStyleIdx="1" presStyleCnt="3"/>
      <dgm:spPr/>
    </dgm:pt>
    <dgm:pt modelId="{5DFDF24E-FC4A-3D43-967D-974614D4E934}" type="pres">
      <dgm:prSet presAssocID="{81066D6E-399B-463C-935B-6AFE3718C30B}" presName="sp" presStyleCnt="0"/>
      <dgm:spPr/>
    </dgm:pt>
    <dgm:pt modelId="{60418A3E-66EA-D546-BD18-47D8EE2794EC}" type="pres">
      <dgm:prSet presAssocID="{C17C5C68-2843-4845-9F34-A34BE03A1853}" presName="arrowAndChildren" presStyleCnt="0"/>
      <dgm:spPr/>
    </dgm:pt>
    <dgm:pt modelId="{C5B550BC-6402-8D4D-AB39-A42E9A7DFD70}" type="pres">
      <dgm:prSet presAssocID="{C17C5C68-2843-4845-9F34-A34BE03A1853}" presName="parentTextArrow" presStyleLbl="node1" presStyleIdx="2" presStyleCnt="3"/>
      <dgm:spPr/>
    </dgm:pt>
  </dgm:ptLst>
  <dgm:cxnLst>
    <dgm:cxn modelId="{7AD43535-0478-40A4-A21C-AAB65845B667}" srcId="{9BBFE2E8-8D93-40E0-B343-40410B253F58}" destId="{BAC705B5-09CB-42DE-84BF-FE04ED3AC710}" srcOrd="1" destOrd="0" parTransId="{C8D0BC95-ABB9-41A9-845C-34D6B0288D3F}" sibTransId="{95F79DCC-05E7-4852-83BF-CF3B4C755FDF}"/>
    <dgm:cxn modelId="{5BBC8342-914E-AC4C-A094-C1DE486E9D97}" type="presOf" srcId="{9BBFE2E8-8D93-40E0-B343-40410B253F58}" destId="{578DD40E-AD34-E941-A1A2-42194D671B7C}" srcOrd="0" destOrd="0" presId="urn:microsoft.com/office/officeart/2005/8/layout/process4"/>
    <dgm:cxn modelId="{E7199B73-A166-4CB3-99EE-9AD5F256759E}" srcId="{9BBFE2E8-8D93-40E0-B343-40410B253F58}" destId="{D65B9083-14DB-4B15-B2B5-F9A19FB55732}" srcOrd="2" destOrd="0" parTransId="{C955EC36-BFD1-40C9-8966-15D0AA267C91}" sibTransId="{AD6762E8-250A-4106-809B-A52B6703DAE3}"/>
    <dgm:cxn modelId="{E015D475-5B61-734B-A435-A00ADFC9A0BB}" type="presOf" srcId="{BAC705B5-09CB-42DE-84BF-FE04ED3AC710}" destId="{87551923-2063-9C40-98D2-B3EC937DD0E8}" srcOrd="0" destOrd="0" presId="urn:microsoft.com/office/officeart/2005/8/layout/process4"/>
    <dgm:cxn modelId="{CDF57E9A-0C92-4C05-9717-A9FC55CB77FB}" srcId="{9BBFE2E8-8D93-40E0-B343-40410B253F58}" destId="{C17C5C68-2843-4845-9F34-A34BE03A1853}" srcOrd="0" destOrd="0" parTransId="{924E98D7-83C5-427A-9800-15F19E095714}" sibTransId="{81066D6E-399B-463C-935B-6AFE3718C30B}"/>
    <dgm:cxn modelId="{3B15DBC2-55AB-844D-9066-3535C308744D}" type="presOf" srcId="{C17C5C68-2843-4845-9F34-A34BE03A1853}" destId="{C5B550BC-6402-8D4D-AB39-A42E9A7DFD70}" srcOrd="0" destOrd="0" presId="urn:microsoft.com/office/officeart/2005/8/layout/process4"/>
    <dgm:cxn modelId="{2C84A6CA-97C1-5E4A-BF76-1E66482C113E}" type="presOf" srcId="{D65B9083-14DB-4B15-B2B5-F9A19FB55732}" destId="{311D391F-B5E0-7644-B975-7FC07E7BF467}" srcOrd="0" destOrd="0" presId="urn:microsoft.com/office/officeart/2005/8/layout/process4"/>
    <dgm:cxn modelId="{26D24757-4042-5849-BDDA-FF5ECBD4D82B}" type="presParOf" srcId="{578DD40E-AD34-E941-A1A2-42194D671B7C}" destId="{8E9C1341-BEE0-3145-A6B5-2FD0AFFA7F55}" srcOrd="0" destOrd="0" presId="urn:microsoft.com/office/officeart/2005/8/layout/process4"/>
    <dgm:cxn modelId="{4FB24F51-DBB0-2844-BD53-A78B4E2733CD}" type="presParOf" srcId="{8E9C1341-BEE0-3145-A6B5-2FD0AFFA7F55}" destId="{311D391F-B5E0-7644-B975-7FC07E7BF467}" srcOrd="0" destOrd="0" presId="urn:microsoft.com/office/officeart/2005/8/layout/process4"/>
    <dgm:cxn modelId="{502AA160-1827-0049-B729-32E28923F8DC}" type="presParOf" srcId="{578DD40E-AD34-E941-A1A2-42194D671B7C}" destId="{EB078A61-6051-CB44-931A-4FCB00E78111}" srcOrd="1" destOrd="0" presId="urn:microsoft.com/office/officeart/2005/8/layout/process4"/>
    <dgm:cxn modelId="{4D2B8166-CCCE-0540-8568-116674978493}" type="presParOf" srcId="{578DD40E-AD34-E941-A1A2-42194D671B7C}" destId="{80AA3237-4C8D-B143-9667-2CB58B51FFBC}" srcOrd="2" destOrd="0" presId="urn:microsoft.com/office/officeart/2005/8/layout/process4"/>
    <dgm:cxn modelId="{0D5AB486-496F-BD45-B775-9999D6C1A64D}" type="presParOf" srcId="{80AA3237-4C8D-B143-9667-2CB58B51FFBC}" destId="{87551923-2063-9C40-98D2-B3EC937DD0E8}" srcOrd="0" destOrd="0" presId="urn:microsoft.com/office/officeart/2005/8/layout/process4"/>
    <dgm:cxn modelId="{C6DA9863-CF87-404D-849A-6F0C87D215C5}" type="presParOf" srcId="{578DD40E-AD34-E941-A1A2-42194D671B7C}" destId="{5DFDF24E-FC4A-3D43-967D-974614D4E934}" srcOrd="3" destOrd="0" presId="urn:microsoft.com/office/officeart/2005/8/layout/process4"/>
    <dgm:cxn modelId="{704E387C-5123-9F4A-9BC2-BB887C8B0DEF}" type="presParOf" srcId="{578DD40E-AD34-E941-A1A2-42194D671B7C}" destId="{60418A3E-66EA-D546-BD18-47D8EE2794EC}" srcOrd="4" destOrd="0" presId="urn:microsoft.com/office/officeart/2005/8/layout/process4"/>
    <dgm:cxn modelId="{FB6E077D-9BBC-454D-AEA7-3F4919EF9F8A}" type="presParOf" srcId="{60418A3E-66EA-D546-BD18-47D8EE2794EC}" destId="{C5B550BC-6402-8D4D-AB39-A42E9A7DFD7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7C3050-2E28-48E4-8EE4-14015DEA41B3}"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332327B6-78B8-4697-8858-33C9D9CBE047}">
      <dgm:prSet/>
      <dgm:spPr/>
      <dgm:t>
        <a:bodyPr/>
        <a:lstStyle/>
        <a:p>
          <a:r>
            <a:rPr lang="en-US"/>
            <a:t>- 1.8 billion celestial objects</a:t>
          </a:r>
        </a:p>
      </dgm:t>
    </dgm:pt>
    <dgm:pt modelId="{EC441A8B-799A-4FBA-B4D8-ED3F8E7BB93C}" type="parTrans" cxnId="{5AF383E5-2DD0-4DB3-81DB-0610534BEF21}">
      <dgm:prSet/>
      <dgm:spPr/>
      <dgm:t>
        <a:bodyPr/>
        <a:lstStyle/>
        <a:p>
          <a:endParaRPr lang="en-US"/>
        </a:p>
      </dgm:t>
    </dgm:pt>
    <dgm:pt modelId="{66BD5605-A9FA-4CE0-B41F-1442749FECB3}" type="sibTrans" cxnId="{5AF383E5-2DD0-4DB3-81DB-0610534BEF21}">
      <dgm:prSet/>
      <dgm:spPr/>
      <dgm:t>
        <a:bodyPr/>
        <a:lstStyle/>
        <a:p>
          <a:endParaRPr lang="en-US"/>
        </a:p>
      </dgm:t>
    </dgm:pt>
    <dgm:pt modelId="{CFF8C802-6724-4950-9ACD-96F5E6C764E8}">
      <dgm:prSet/>
      <dgm:spPr/>
      <dgm:t>
        <a:bodyPr/>
        <a:lstStyle/>
        <a:p>
          <a:r>
            <a:rPr lang="en-US"/>
            <a:t>- Astrometric, photometric, and spectroscopic features</a:t>
          </a:r>
        </a:p>
      </dgm:t>
    </dgm:pt>
    <dgm:pt modelId="{F51D90DD-F41F-4E9C-A057-0F61742AEF39}" type="parTrans" cxnId="{B3DA0493-ED5D-47C5-8217-400934A8E053}">
      <dgm:prSet/>
      <dgm:spPr/>
      <dgm:t>
        <a:bodyPr/>
        <a:lstStyle/>
        <a:p>
          <a:endParaRPr lang="en-US"/>
        </a:p>
      </dgm:t>
    </dgm:pt>
    <dgm:pt modelId="{E512823E-C948-4F84-A5CE-5DC5F3059FAB}" type="sibTrans" cxnId="{B3DA0493-ED5D-47C5-8217-400934A8E053}">
      <dgm:prSet/>
      <dgm:spPr/>
      <dgm:t>
        <a:bodyPr/>
        <a:lstStyle/>
        <a:p>
          <a:endParaRPr lang="en-US"/>
        </a:p>
      </dgm:t>
    </dgm:pt>
    <dgm:pt modelId="{03F1F021-CB8C-4D75-A16E-8739A3B85D25}">
      <dgm:prSet/>
      <dgm:spPr/>
      <dgm:t>
        <a:bodyPr/>
        <a:lstStyle/>
        <a:p>
          <a:r>
            <a:rPr lang="en-US"/>
            <a:t>- Key data: Parallax, proper motion, BP/RP photometry</a:t>
          </a:r>
        </a:p>
      </dgm:t>
    </dgm:pt>
    <dgm:pt modelId="{D8A86B06-3A29-4CFF-A0D5-6945933BE6BC}" type="parTrans" cxnId="{48EB43AD-1329-4FBA-B71E-D6B576E55B50}">
      <dgm:prSet/>
      <dgm:spPr/>
      <dgm:t>
        <a:bodyPr/>
        <a:lstStyle/>
        <a:p>
          <a:endParaRPr lang="en-US"/>
        </a:p>
      </dgm:t>
    </dgm:pt>
    <dgm:pt modelId="{51BBD29B-5380-496E-A015-6BF66EF018D6}" type="sibTrans" cxnId="{48EB43AD-1329-4FBA-B71E-D6B576E55B50}">
      <dgm:prSet/>
      <dgm:spPr/>
      <dgm:t>
        <a:bodyPr/>
        <a:lstStyle/>
        <a:p>
          <a:endParaRPr lang="en-US"/>
        </a:p>
      </dgm:t>
    </dgm:pt>
    <dgm:pt modelId="{7C6BADC9-0EA2-48C4-B117-40C1161BE7FC}">
      <dgm:prSet/>
      <dgm:spPr/>
      <dgm:t>
        <a:bodyPr/>
        <a:lstStyle/>
        <a:p>
          <a:r>
            <a:rPr lang="en-US"/>
            <a:t>- Improved accuracy and extended data over DR2</a:t>
          </a:r>
        </a:p>
      </dgm:t>
    </dgm:pt>
    <dgm:pt modelId="{AA5FD56C-B003-4C7A-BC1D-28DAEF4AF507}" type="parTrans" cxnId="{C53A3FFE-B8AD-4320-8707-751014923308}">
      <dgm:prSet/>
      <dgm:spPr/>
      <dgm:t>
        <a:bodyPr/>
        <a:lstStyle/>
        <a:p>
          <a:endParaRPr lang="en-US"/>
        </a:p>
      </dgm:t>
    </dgm:pt>
    <dgm:pt modelId="{AB9E512F-B070-4320-B07B-4DC9F65D6ABA}" type="sibTrans" cxnId="{C53A3FFE-B8AD-4320-8707-751014923308}">
      <dgm:prSet/>
      <dgm:spPr/>
      <dgm:t>
        <a:bodyPr/>
        <a:lstStyle/>
        <a:p>
          <a:endParaRPr lang="en-US"/>
        </a:p>
      </dgm:t>
    </dgm:pt>
    <dgm:pt modelId="{7C98FDF2-6630-4E28-AA94-BF7722EC8875}" type="pres">
      <dgm:prSet presAssocID="{237C3050-2E28-48E4-8EE4-14015DEA41B3}" presName="root" presStyleCnt="0">
        <dgm:presLayoutVars>
          <dgm:dir/>
          <dgm:resizeHandles val="exact"/>
        </dgm:presLayoutVars>
      </dgm:prSet>
      <dgm:spPr/>
    </dgm:pt>
    <dgm:pt modelId="{95FB57E9-7817-496E-8400-9EFAD51706AF}" type="pres">
      <dgm:prSet presAssocID="{332327B6-78B8-4697-8858-33C9D9CBE047}" presName="compNode" presStyleCnt="0"/>
      <dgm:spPr/>
    </dgm:pt>
    <dgm:pt modelId="{7546F4B5-C58B-47EE-865A-EAD2A9770D3F}" type="pres">
      <dgm:prSet presAssocID="{332327B6-78B8-4697-8858-33C9D9CBE0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lar system"/>
        </a:ext>
      </dgm:extLst>
    </dgm:pt>
    <dgm:pt modelId="{A20A2F56-8270-4C82-9FCE-9AA10FBA8FD6}" type="pres">
      <dgm:prSet presAssocID="{332327B6-78B8-4697-8858-33C9D9CBE047}" presName="spaceRect" presStyleCnt="0"/>
      <dgm:spPr/>
    </dgm:pt>
    <dgm:pt modelId="{B5B2C880-D5D5-4E97-AAB0-6B6211034F5C}" type="pres">
      <dgm:prSet presAssocID="{332327B6-78B8-4697-8858-33C9D9CBE047}" presName="textRect" presStyleLbl="revTx" presStyleIdx="0" presStyleCnt="4">
        <dgm:presLayoutVars>
          <dgm:chMax val="1"/>
          <dgm:chPref val="1"/>
        </dgm:presLayoutVars>
      </dgm:prSet>
      <dgm:spPr/>
    </dgm:pt>
    <dgm:pt modelId="{CA18168A-D045-4C76-BC5A-B39E030902DD}" type="pres">
      <dgm:prSet presAssocID="{66BD5605-A9FA-4CE0-B41F-1442749FECB3}" presName="sibTrans" presStyleCnt="0"/>
      <dgm:spPr/>
    </dgm:pt>
    <dgm:pt modelId="{FD5C5366-0BB8-444A-9AF2-35A6467CC86C}" type="pres">
      <dgm:prSet presAssocID="{CFF8C802-6724-4950-9ACD-96F5E6C764E8}" presName="compNode" presStyleCnt="0"/>
      <dgm:spPr/>
    </dgm:pt>
    <dgm:pt modelId="{977FD891-35E1-4C23-920A-86FBF656A431}" type="pres">
      <dgm:prSet presAssocID="{CFF8C802-6724-4950-9ACD-96F5E6C764E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scope"/>
        </a:ext>
      </dgm:extLst>
    </dgm:pt>
    <dgm:pt modelId="{F3B54C3C-EAA2-4EF6-B7E1-E5CBBC209603}" type="pres">
      <dgm:prSet presAssocID="{CFF8C802-6724-4950-9ACD-96F5E6C764E8}" presName="spaceRect" presStyleCnt="0"/>
      <dgm:spPr/>
    </dgm:pt>
    <dgm:pt modelId="{057F6FAD-24A0-4027-B80C-69698CBCDF1F}" type="pres">
      <dgm:prSet presAssocID="{CFF8C802-6724-4950-9ACD-96F5E6C764E8}" presName="textRect" presStyleLbl="revTx" presStyleIdx="1" presStyleCnt="4">
        <dgm:presLayoutVars>
          <dgm:chMax val="1"/>
          <dgm:chPref val="1"/>
        </dgm:presLayoutVars>
      </dgm:prSet>
      <dgm:spPr/>
    </dgm:pt>
    <dgm:pt modelId="{A041F78C-CA56-4D7B-8730-282EE5C834CD}" type="pres">
      <dgm:prSet presAssocID="{E512823E-C948-4F84-A5CE-5DC5F3059FAB}" presName="sibTrans" presStyleCnt="0"/>
      <dgm:spPr/>
    </dgm:pt>
    <dgm:pt modelId="{F3EBD661-AC24-4ACB-8EE7-3E9D7890A42B}" type="pres">
      <dgm:prSet presAssocID="{03F1F021-CB8C-4D75-A16E-8739A3B85D25}" presName="compNode" presStyleCnt="0"/>
      <dgm:spPr/>
    </dgm:pt>
    <dgm:pt modelId="{0044DA91-F51A-4F52-8C6F-AACBDD881DEC}" type="pres">
      <dgm:prSet presAssocID="{03F1F021-CB8C-4D75-A16E-8739A3B85D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353218F-8D5C-4821-B950-7168F8EC4D59}" type="pres">
      <dgm:prSet presAssocID="{03F1F021-CB8C-4D75-A16E-8739A3B85D25}" presName="spaceRect" presStyleCnt="0"/>
      <dgm:spPr/>
    </dgm:pt>
    <dgm:pt modelId="{56E17BA6-ECEA-401E-B138-C4C8766170D6}" type="pres">
      <dgm:prSet presAssocID="{03F1F021-CB8C-4D75-A16E-8739A3B85D25}" presName="textRect" presStyleLbl="revTx" presStyleIdx="2" presStyleCnt="4">
        <dgm:presLayoutVars>
          <dgm:chMax val="1"/>
          <dgm:chPref val="1"/>
        </dgm:presLayoutVars>
      </dgm:prSet>
      <dgm:spPr/>
    </dgm:pt>
    <dgm:pt modelId="{8A17063A-30E9-46ED-8E8F-E988A493290D}" type="pres">
      <dgm:prSet presAssocID="{51BBD29B-5380-496E-A015-6BF66EF018D6}" presName="sibTrans" presStyleCnt="0"/>
      <dgm:spPr/>
    </dgm:pt>
    <dgm:pt modelId="{8E478A87-2139-4037-946E-E5535A88BA91}" type="pres">
      <dgm:prSet presAssocID="{7C6BADC9-0EA2-48C4-B117-40C1161BE7FC}" presName="compNode" presStyleCnt="0"/>
      <dgm:spPr/>
    </dgm:pt>
    <dgm:pt modelId="{EDD5CCF6-A2B7-42D2-B337-7FD1E34599FC}" type="pres">
      <dgm:prSet presAssocID="{7C6BADC9-0EA2-48C4-B117-40C1161BE7F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ext>
      </dgm:extLst>
    </dgm:pt>
    <dgm:pt modelId="{1A526150-0F34-4229-B6EC-E8DC5164CED0}" type="pres">
      <dgm:prSet presAssocID="{7C6BADC9-0EA2-48C4-B117-40C1161BE7FC}" presName="spaceRect" presStyleCnt="0"/>
      <dgm:spPr/>
    </dgm:pt>
    <dgm:pt modelId="{C94AFF08-F137-4DB7-B2EA-855DEAF41F95}" type="pres">
      <dgm:prSet presAssocID="{7C6BADC9-0EA2-48C4-B117-40C1161BE7FC}" presName="textRect" presStyleLbl="revTx" presStyleIdx="3" presStyleCnt="4">
        <dgm:presLayoutVars>
          <dgm:chMax val="1"/>
          <dgm:chPref val="1"/>
        </dgm:presLayoutVars>
      </dgm:prSet>
      <dgm:spPr/>
    </dgm:pt>
  </dgm:ptLst>
  <dgm:cxnLst>
    <dgm:cxn modelId="{999D2701-36F8-4754-B1A8-54E13F375E5D}" type="presOf" srcId="{03F1F021-CB8C-4D75-A16E-8739A3B85D25}" destId="{56E17BA6-ECEA-401E-B138-C4C8766170D6}" srcOrd="0" destOrd="0" presId="urn:microsoft.com/office/officeart/2018/2/layout/IconLabelList"/>
    <dgm:cxn modelId="{B3800E3E-1972-499A-BE4D-C3E5A4AB4389}" type="presOf" srcId="{7C6BADC9-0EA2-48C4-B117-40C1161BE7FC}" destId="{C94AFF08-F137-4DB7-B2EA-855DEAF41F95}" srcOrd="0" destOrd="0" presId="urn:microsoft.com/office/officeart/2018/2/layout/IconLabelList"/>
    <dgm:cxn modelId="{9A36D562-FB8A-4D37-BDC8-CF52C49256A0}" type="presOf" srcId="{CFF8C802-6724-4950-9ACD-96F5E6C764E8}" destId="{057F6FAD-24A0-4027-B80C-69698CBCDF1F}" srcOrd="0" destOrd="0" presId="urn:microsoft.com/office/officeart/2018/2/layout/IconLabelList"/>
    <dgm:cxn modelId="{E1ED3D71-33F3-4751-AAB8-D798CD506F16}" type="presOf" srcId="{237C3050-2E28-48E4-8EE4-14015DEA41B3}" destId="{7C98FDF2-6630-4E28-AA94-BF7722EC8875}" srcOrd="0" destOrd="0" presId="urn:microsoft.com/office/officeart/2018/2/layout/IconLabelList"/>
    <dgm:cxn modelId="{B3DA0493-ED5D-47C5-8217-400934A8E053}" srcId="{237C3050-2E28-48E4-8EE4-14015DEA41B3}" destId="{CFF8C802-6724-4950-9ACD-96F5E6C764E8}" srcOrd="1" destOrd="0" parTransId="{F51D90DD-F41F-4E9C-A057-0F61742AEF39}" sibTransId="{E512823E-C948-4F84-A5CE-5DC5F3059FAB}"/>
    <dgm:cxn modelId="{FB2C57A9-294C-41D8-8CE1-EDC6E9EBDC89}" type="presOf" srcId="{332327B6-78B8-4697-8858-33C9D9CBE047}" destId="{B5B2C880-D5D5-4E97-AAB0-6B6211034F5C}" srcOrd="0" destOrd="0" presId="urn:microsoft.com/office/officeart/2018/2/layout/IconLabelList"/>
    <dgm:cxn modelId="{48EB43AD-1329-4FBA-B71E-D6B576E55B50}" srcId="{237C3050-2E28-48E4-8EE4-14015DEA41B3}" destId="{03F1F021-CB8C-4D75-A16E-8739A3B85D25}" srcOrd="2" destOrd="0" parTransId="{D8A86B06-3A29-4CFF-A0D5-6945933BE6BC}" sibTransId="{51BBD29B-5380-496E-A015-6BF66EF018D6}"/>
    <dgm:cxn modelId="{5AF383E5-2DD0-4DB3-81DB-0610534BEF21}" srcId="{237C3050-2E28-48E4-8EE4-14015DEA41B3}" destId="{332327B6-78B8-4697-8858-33C9D9CBE047}" srcOrd="0" destOrd="0" parTransId="{EC441A8B-799A-4FBA-B4D8-ED3F8E7BB93C}" sibTransId="{66BD5605-A9FA-4CE0-B41F-1442749FECB3}"/>
    <dgm:cxn modelId="{C53A3FFE-B8AD-4320-8707-751014923308}" srcId="{237C3050-2E28-48E4-8EE4-14015DEA41B3}" destId="{7C6BADC9-0EA2-48C4-B117-40C1161BE7FC}" srcOrd="3" destOrd="0" parTransId="{AA5FD56C-B003-4C7A-BC1D-28DAEF4AF507}" sibTransId="{AB9E512F-B070-4320-B07B-4DC9F65D6ABA}"/>
    <dgm:cxn modelId="{B03D3C8C-EB35-4978-ACA0-8118CDCB58E8}" type="presParOf" srcId="{7C98FDF2-6630-4E28-AA94-BF7722EC8875}" destId="{95FB57E9-7817-496E-8400-9EFAD51706AF}" srcOrd="0" destOrd="0" presId="urn:microsoft.com/office/officeart/2018/2/layout/IconLabelList"/>
    <dgm:cxn modelId="{3D8B9A78-4565-453A-93FE-3600CF668AF3}" type="presParOf" srcId="{95FB57E9-7817-496E-8400-9EFAD51706AF}" destId="{7546F4B5-C58B-47EE-865A-EAD2A9770D3F}" srcOrd="0" destOrd="0" presId="urn:microsoft.com/office/officeart/2018/2/layout/IconLabelList"/>
    <dgm:cxn modelId="{5810D0BD-53F9-4CCA-A725-26166CAC143B}" type="presParOf" srcId="{95FB57E9-7817-496E-8400-9EFAD51706AF}" destId="{A20A2F56-8270-4C82-9FCE-9AA10FBA8FD6}" srcOrd="1" destOrd="0" presId="urn:microsoft.com/office/officeart/2018/2/layout/IconLabelList"/>
    <dgm:cxn modelId="{7A003457-3C2B-4D4C-869E-A936D45B6A0B}" type="presParOf" srcId="{95FB57E9-7817-496E-8400-9EFAD51706AF}" destId="{B5B2C880-D5D5-4E97-AAB0-6B6211034F5C}" srcOrd="2" destOrd="0" presId="urn:microsoft.com/office/officeart/2018/2/layout/IconLabelList"/>
    <dgm:cxn modelId="{15F6A3D6-26B0-4A41-98A4-21EE3E4B8E9F}" type="presParOf" srcId="{7C98FDF2-6630-4E28-AA94-BF7722EC8875}" destId="{CA18168A-D045-4C76-BC5A-B39E030902DD}" srcOrd="1" destOrd="0" presId="urn:microsoft.com/office/officeart/2018/2/layout/IconLabelList"/>
    <dgm:cxn modelId="{DE951E2C-B623-4C3A-ABA7-38150F64F66D}" type="presParOf" srcId="{7C98FDF2-6630-4E28-AA94-BF7722EC8875}" destId="{FD5C5366-0BB8-444A-9AF2-35A6467CC86C}" srcOrd="2" destOrd="0" presId="urn:microsoft.com/office/officeart/2018/2/layout/IconLabelList"/>
    <dgm:cxn modelId="{9F1CA9B1-4167-4DF5-8890-B7EDBC293A00}" type="presParOf" srcId="{FD5C5366-0BB8-444A-9AF2-35A6467CC86C}" destId="{977FD891-35E1-4C23-920A-86FBF656A431}" srcOrd="0" destOrd="0" presId="urn:microsoft.com/office/officeart/2018/2/layout/IconLabelList"/>
    <dgm:cxn modelId="{BFCB595A-2541-4DF8-9558-7A8885374397}" type="presParOf" srcId="{FD5C5366-0BB8-444A-9AF2-35A6467CC86C}" destId="{F3B54C3C-EAA2-4EF6-B7E1-E5CBBC209603}" srcOrd="1" destOrd="0" presId="urn:microsoft.com/office/officeart/2018/2/layout/IconLabelList"/>
    <dgm:cxn modelId="{E68DB3D0-A551-43F8-8444-7C269227A3C7}" type="presParOf" srcId="{FD5C5366-0BB8-444A-9AF2-35A6467CC86C}" destId="{057F6FAD-24A0-4027-B80C-69698CBCDF1F}" srcOrd="2" destOrd="0" presId="urn:microsoft.com/office/officeart/2018/2/layout/IconLabelList"/>
    <dgm:cxn modelId="{C19FFDF5-3A42-4A5C-931B-392FB3583AC1}" type="presParOf" srcId="{7C98FDF2-6630-4E28-AA94-BF7722EC8875}" destId="{A041F78C-CA56-4D7B-8730-282EE5C834CD}" srcOrd="3" destOrd="0" presId="urn:microsoft.com/office/officeart/2018/2/layout/IconLabelList"/>
    <dgm:cxn modelId="{70280597-A5FD-401B-863C-8EEDDEA6B431}" type="presParOf" srcId="{7C98FDF2-6630-4E28-AA94-BF7722EC8875}" destId="{F3EBD661-AC24-4ACB-8EE7-3E9D7890A42B}" srcOrd="4" destOrd="0" presId="urn:microsoft.com/office/officeart/2018/2/layout/IconLabelList"/>
    <dgm:cxn modelId="{A3431E6A-77AE-43DD-A558-55EEA141F2D7}" type="presParOf" srcId="{F3EBD661-AC24-4ACB-8EE7-3E9D7890A42B}" destId="{0044DA91-F51A-4F52-8C6F-AACBDD881DEC}" srcOrd="0" destOrd="0" presId="urn:microsoft.com/office/officeart/2018/2/layout/IconLabelList"/>
    <dgm:cxn modelId="{D87F7A96-57A7-48EE-A2EA-284CA4A5143E}" type="presParOf" srcId="{F3EBD661-AC24-4ACB-8EE7-3E9D7890A42B}" destId="{F353218F-8D5C-4821-B950-7168F8EC4D59}" srcOrd="1" destOrd="0" presId="urn:microsoft.com/office/officeart/2018/2/layout/IconLabelList"/>
    <dgm:cxn modelId="{AF76C1B4-E7D2-4ED6-AE63-56177A668D09}" type="presParOf" srcId="{F3EBD661-AC24-4ACB-8EE7-3E9D7890A42B}" destId="{56E17BA6-ECEA-401E-B138-C4C8766170D6}" srcOrd="2" destOrd="0" presId="urn:microsoft.com/office/officeart/2018/2/layout/IconLabelList"/>
    <dgm:cxn modelId="{5E5C52EA-21E6-4201-9742-5A6BB0EF3B7E}" type="presParOf" srcId="{7C98FDF2-6630-4E28-AA94-BF7722EC8875}" destId="{8A17063A-30E9-46ED-8E8F-E988A493290D}" srcOrd="5" destOrd="0" presId="urn:microsoft.com/office/officeart/2018/2/layout/IconLabelList"/>
    <dgm:cxn modelId="{856AA3CC-5473-416B-8E39-0FA43668C609}" type="presParOf" srcId="{7C98FDF2-6630-4E28-AA94-BF7722EC8875}" destId="{8E478A87-2139-4037-946E-E5535A88BA91}" srcOrd="6" destOrd="0" presId="urn:microsoft.com/office/officeart/2018/2/layout/IconLabelList"/>
    <dgm:cxn modelId="{11B53E11-15DD-4A68-A8CD-3A6DAFB73671}" type="presParOf" srcId="{8E478A87-2139-4037-946E-E5535A88BA91}" destId="{EDD5CCF6-A2B7-42D2-B337-7FD1E34599FC}" srcOrd="0" destOrd="0" presId="urn:microsoft.com/office/officeart/2018/2/layout/IconLabelList"/>
    <dgm:cxn modelId="{8979F611-4493-44B1-8B2F-20D427E4B3FB}" type="presParOf" srcId="{8E478A87-2139-4037-946E-E5535A88BA91}" destId="{1A526150-0F34-4229-B6EC-E8DC5164CED0}" srcOrd="1" destOrd="0" presId="urn:microsoft.com/office/officeart/2018/2/layout/IconLabelList"/>
    <dgm:cxn modelId="{3F1D0E5E-3B8A-43EC-8BF8-B4A5EDB5C2A1}" type="presParOf" srcId="{8E478A87-2139-4037-946E-E5535A88BA91}" destId="{C94AFF08-F137-4DB7-B2EA-855DEAF41F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AA56C6-3511-44DA-A2AD-F4E3CC8E51F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98B75B-4888-4389-8981-43906B3980CA}">
      <dgm:prSet/>
      <dgm:spPr/>
      <dgm:t>
        <a:bodyPr/>
        <a:lstStyle/>
        <a:p>
          <a:r>
            <a:rPr lang="en-US"/>
            <a:t>1. K-Means Clustering:</a:t>
          </a:r>
        </a:p>
      </dgm:t>
    </dgm:pt>
    <dgm:pt modelId="{C3ABF5FD-C905-4561-8F80-453BCA482A56}" type="parTrans" cxnId="{6E98AFD7-B34A-4884-8D5F-90919F3A8ADC}">
      <dgm:prSet/>
      <dgm:spPr/>
      <dgm:t>
        <a:bodyPr/>
        <a:lstStyle/>
        <a:p>
          <a:endParaRPr lang="en-US"/>
        </a:p>
      </dgm:t>
    </dgm:pt>
    <dgm:pt modelId="{8AF38C61-A084-450E-8902-EA6C9CF719D5}" type="sibTrans" cxnId="{6E98AFD7-B34A-4884-8D5F-90919F3A8ADC}">
      <dgm:prSet/>
      <dgm:spPr/>
      <dgm:t>
        <a:bodyPr/>
        <a:lstStyle/>
        <a:p>
          <a:endParaRPr lang="en-US"/>
        </a:p>
      </dgm:t>
    </dgm:pt>
    <dgm:pt modelId="{8131FDE9-3795-4D81-8EE0-2296E34F60E3}">
      <dgm:prSet/>
      <dgm:spPr/>
      <dgm:t>
        <a:bodyPr/>
        <a:lstStyle/>
        <a:p>
          <a:r>
            <a:rPr lang="en-US"/>
            <a:t>- Groups stars based on proximity using Euclidean distance.</a:t>
          </a:r>
        </a:p>
      </dgm:t>
    </dgm:pt>
    <dgm:pt modelId="{9AEE2CA6-4E58-4B46-B5BC-F800E4521D6B}" type="parTrans" cxnId="{574DF0F0-070E-4F8C-BC17-574F2137582F}">
      <dgm:prSet/>
      <dgm:spPr/>
      <dgm:t>
        <a:bodyPr/>
        <a:lstStyle/>
        <a:p>
          <a:endParaRPr lang="en-US"/>
        </a:p>
      </dgm:t>
    </dgm:pt>
    <dgm:pt modelId="{638B3579-8874-4A6E-B56A-D298B33440E3}" type="sibTrans" cxnId="{574DF0F0-070E-4F8C-BC17-574F2137582F}">
      <dgm:prSet/>
      <dgm:spPr/>
      <dgm:t>
        <a:bodyPr/>
        <a:lstStyle/>
        <a:p>
          <a:endParaRPr lang="en-US"/>
        </a:p>
      </dgm:t>
    </dgm:pt>
    <dgm:pt modelId="{460A3AEA-EC76-4A53-90F6-F2DE4177FF42}">
      <dgm:prSet/>
      <dgm:spPr/>
      <dgm:t>
        <a:bodyPr/>
        <a:lstStyle/>
        <a:p>
          <a:r>
            <a:rPr lang="en-US"/>
            <a:t>- Iteratively optimizes cluster centroids.</a:t>
          </a:r>
        </a:p>
      </dgm:t>
    </dgm:pt>
    <dgm:pt modelId="{4DC74D3C-C702-4B5B-BFCA-BC032A87B7D5}" type="parTrans" cxnId="{BFD1DD1D-03A7-43BF-9886-38F68C2F159C}">
      <dgm:prSet/>
      <dgm:spPr/>
      <dgm:t>
        <a:bodyPr/>
        <a:lstStyle/>
        <a:p>
          <a:endParaRPr lang="en-US"/>
        </a:p>
      </dgm:t>
    </dgm:pt>
    <dgm:pt modelId="{F7EFF85E-A48D-43B7-9292-1F7A7B81E70E}" type="sibTrans" cxnId="{BFD1DD1D-03A7-43BF-9886-38F68C2F159C}">
      <dgm:prSet/>
      <dgm:spPr/>
      <dgm:t>
        <a:bodyPr/>
        <a:lstStyle/>
        <a:p>
          <a:endParaRPr lang="en-US"/>
        </a:p>
      </dgm:t>
    </dgm:pt>
    <dgm:pt modelId="{881F3081-A0D4-4180-ACD9-B265F8A7595B}">
      <dgm:prSet/>
      <dgm:spPr/>
      <dgm:t>
        <a:bodyPr/>
        <a:lstStyle/>
        <a:p>
          <a:r>
            <a:rPr lang="en-US"/>
            <a:t>2. Bayesian Gaussian Mixture Models (GMM):</a:t>
          </a:r>
        </a:p>
      </dgm:t>
    </dgm:pt>
    <dgm:pt modelId="{045AB8A8-3224-44E0-9A7F-B3D06D956FFF}" type="parTrans" cxnId="{D2760221-1210-4926-B744-0F781B25C8C7}">
      <dgm:prSet/>
      <dgm:spPr/>
      <dgm:t>
        <a:bodyPr/>
        <a:lstStyle/>
        <a:p>
          <a:endParaRPr lang="en-US"/>
        </a:p>
      </dgm:t>
    </dgm:pt>
    <dgm:pt modelId="{CF9E4CFE-8567-4608-8C88-B034616B2B83}" type="sibTrans" cxnId="{D2760221-1210-4926-B744-0F781B25C8C7}">
      <dgm:prSet/>
      <dgm:spPr/>
      <dgm:t>
        <a:bodyPr/>
        <a:lstStyle/>
        <a:p>
          <a:endParaRPr lang="en-US"/>
        </a:p>
      </dgm:t>
    </dgm:pt>
    <dgm:pt modelId="{D870B433-4022-422C-B699-9ECA1A7CF6FD}">
      <dgm:prSet/>
      <dgm:spPr/>
      <dgm:t>
        <a:bodyPr/>
        <a:lstStyle/>
        <a:p>
          <a:r>
            <a:rPr lang="en-US"/>
            <a:t>- Probabilistic clustering with uncertainty handling.</a:t>
          </a:r>
        </a:p>
      </dgm:t>
    </dgm:pt>
    <dgm:pt modelId="{1CEB6B53-28CB-4C57-B15A-238E32138F48}" type="parTrans" cxnId="{2F93F982-491F-4BE1-904C-62C101C93431}">
      <dgm:prSet/>
      <dgm:spPr/>
      <dgm:t>
        <a:bodyPr/>
        <a:lstStyle/>
        <a:p>
          <a:endParaRPr lang="en-US"/>
        </a:p>
      </dgm:t>
    </dgm:pt>
    <dgm:pt modelId="{1BF31622-AA15-4CEC-8EC0-5D4D51AA26A2}" type="sibTrans" cxnId="{2F93F982-491F-4BE1-904C-62C101C93431}">
      <dgm:prSet/>
      <dgm:spPr/>
      <dgm:t>
        <a:bodyPr/>
        <a:lstStyle/>
        <a:p>
          <a:endParaRPr lang="en-US"/>
        </a:p>
      </dgm:t>
    </dgm:pt>
    <dgm:pt modelId="{D2392049-1233-4A57-A290-EB918725A101}">
      <dgm:prSet/>
      <dgm:spPr/>
      <dgm:t>
        <a:bodyPr/>
        <a:lstStyle/>
        <a:p>
          <a:r>
            <a:rPr lang="en-US"/>
            <a:t>- Uses the Expectation-Maximization algorithm for parameter estimation.</a:t>
          </a:r>
        </a:p>
      </dgm:t>
    </dgm:pt>
    <dgm:pt modelId="{DE9C866D-383F-43B2-8FC7-EA10DBDDD8D2}" type="parTrans" cxnId="{B14896E6-5BC6-46C5-A58A-11979A2F08FF}">
      <dgm:prSet/>
      <dgm:spPr/>
      <dgm:t>
        <a:bodyPr/>
        <a:lstStyle/>
        <a:p>
          <a:endParaRPr lang="en-US"/>
        </a:p>
      </dgm:t>
    </dgm:pt>
    <dgm:pt modelId="{07FD1AEB-7E39-4E36-AB9B-C619D2AB9D3E}" type="sibTrans" cxnId="{B14896E6-5BC6-46C5-A58A-11979A2F08FF}">
      <dgm:prSet/>
      <dgm:spPr/>
      <dgm:t>
        <a:bodyPr/>
        <a:lstStyle/>
        <a:p>
          <a:endParaRPr lang="en-US"/>
        </a:p>
      </dgm:t>
    </dgm:pt>
    <dgm:pt modelId="{95833E1E-C132-47A0-B7D1-1A967E28B240}" type="pres">
      <dgm:prSet presAssocID="{B0AA56C6-3511-44DA-A2AD-F4E3CC8E51F4}" presName="root" presStyleCnt="0">
        <dgm:presLayoutVars>
          <dgm:dir/>
          <dgm:resizeHandles val="exact"/>
        </dgm:presLayoutVars>
      </dgm:prSet>
      <dgm:spPr/>
    </dgm:pt>
    <dgm:pt modelId="{9005FDA5-D980-4A71-B28A-7F9EC15F779D}" type="pres">
      <dgm:prSet presAssocID="{B0AA56C6-3511-44DA-A2AD-F4E3CC8E51F4}" presName="container" presStyleCnt="0">
        <dgm:presLayoutVars>
          <dgm:dir/>
          <dgm:resizeHandles val="exact"/>
        </dgm:presLayoutVars>
      </dgm:prSet>
      <dgm:spPr/>
    </dgm:pt>
    <dgm:pt modelId="{5B1F2771-1C51-416F-94D3-F7BD3B6F83CD}" type="pres">
      <dgm:prSet presAssocID="{8E98B75B-4888-4389-8981-43906B3980CA}" presName="compNode" presStyleCnt="0"/>
      <dgm:spPr/>
    </dgm:pt>
    <dgm:pt modelId="{7AE979A2-D453-4451-B86A-06E172D3690C}" type="pres">
      <dgm:prSet presAssocID="{8E98B75B-4888-4389-8981-43906B3980CA}" presName="iconBgRect" presStyleLbl="bgShp" presStyleIdx="0" presStyleCnt="6"/>
      <dgm:spPr/>
    </dgm:pt>
    <dgm:pt modelId="{AA24E543-1C3D-4379-AE1F-FFCCE0AB1A93}" type="pres">
      <dgm:prSet presAssocID="{8E98B75B-4888-4389-8981-43906B3980C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3BD5288F-20D3-40FB-9772-8EC365D20E19}" type="pres">
      <dgm:prSet presAssocID="{8E98B75B-4888-4389-8981-43906B3980CA}" presName="spaceRect" presStyleCnt="0"/>
      <dgm:spPr/>
    </dgm:pt>
    <dgm:pt modelId="{D8E56F4F-D374-4D51-84D4-7B913DA20E62}" type="pres">
      <dgm:prSet presAssocID="{8E98B75B-4888-4389-8981-43906B3980CA}" presName="textRect" presStyleLbl="revTx" presStyleIdx="0" presStyleCnt="6">
        <dgm:presLayoutVars>
          <dgm:chMax val="1"/>
          <dgm:chPref val="1"/>
        </dgm:presLayoutVars>
      </dgm:prSet>
      <dgm:spPr/>
    </dgm:pt>
    <dgm:pt modelId="{AE03B7AD-E5BD-47CF-8060-7F4D28F162F7}" type="pres">
      <dgm:prSet presAssocID="{8AF38C61-A084-450E-8902-EA6C9CF719D5}" presName="sibTrans" presStyleLbl="sibTrans2D1" presStyleIdx="0" presStyleCnt="0"/>
      <dgm:spPr/>
    </dgm:pt>
    <dgm:pt modelId="{D99EC2AE-4F3C-4EEE-9097-3173E6725B3A}" type="pres">
      <dgm:prSet presAssocID="{8131FDE9-3795-4D81-8EE0-2296E34F60E3}" presName="compNode" presStyleCnt="0"/>
      <dgm:spPr/>
    </dgm:pt>
    <dgm:pt modelId="{C5B93023-6FC1-4A22-BAB3-B85232F8A0F7}" type="pres">
      <dgm:prSet presAssocID="{8131FDE9-3795-4D81-8EE0-2296E34F60E3}" presName="iconBgRect" presStyleLbl="bgShp" presStyleIdx="1" presStyleCnt="6"/>
      <dgm:spPr/>
    </dgm:pt>
    <dgm:pt modelId="{6FD6C581-D650-4942-AC46-56627BE192F5}" type="pres">
      <dgm:prSet presAssocID="{8131FDE9-3795-4D81-8EE0-2296E34F60E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rs"/>
        </a:ext>
      </dgm:extLst>
    </dgm:pt>
    <dgm:pt modelId="{1A2E77D8-A94C-4DE5-90DA-38B1F943D443}" type="pres">
      <dgm:prSet presAssocID="{8131FDE9-3795-4D81-8EE0-2296E34F60E3}" presName="spaceRect" presStyleCnt="0"/>
      <dgm:spPr/>
    </dgm:pt>
    <dgm:pt modelId="{406C02DB-14AC-485F-B2FA-E7C0EF815537}" type="pres">
      <dgm:prSet presAssocID="{8131FDE9-3795-4D81-8EE0-2296E34F60E3}" presName="textRect" presStyleLbl="revTx" presStyleIdx="1" presStyleCnt="6">
        <dgm:presLayoutVars>
          <dgm:chMax val="1"/>
          <dgm:chPref val="1"/>
        </dgm:presLayoutVars>
      </dgm:prSet>
      <dgm:spPr/>
    </dgm:pt>
    <dgm:pt modelId="{4081C53B-FF31-44B4-B508-D544FCC041BD}" type="pres">
      <dgm:prSet presAssocID="{638B3579-8874-4A6E-B56A-D298B33440E3}" presName="sibTrans" presStyleLbl="sibTrans2D1" presStyleIdx="0" presStyleCnt="0"/>
      <dgm:spPr/>
    </dgm:pt>
    <dgm:pt modelId="{C3D4A00D-A537-44F4-9B99-88A8FA9D04C8}" type="pres">
      <dgm:prSet presAssocID="{460A3AEA-EC76-4A53-90F6-F2DE4177FF42}" presName="compNode" presStyleCnt="0"/>
      <dgm:spPr/>
    </dgm:pt>
    <dgm:pt modelId="{1F38E14C-E862-4843-BE97-2D31C4CD0631}" type="pres">
      <dgm:prSet presAssocID="{460A3AEA-EC76-4A53-90F6-F2DE4177FF42}" presName="iconBgRect" presStyleLbl="bgShp" presStyleIdx="2" presStyleCnt="6"/>
      <dgm:spPr/>
    </dgm:pt>
    <dgm:pt modelId="{F69B601F-ADEF-4C34-AB9D-293A87CCDD06}" type="pres">
      <dgm:prSet presAssocID="{460A3AEA-EC76-4A53-90F6-F2DE4177FF4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C1F1413-15A6-4E9A-8D75-E3ED33109C2D}" type="pres">
      <dgm:prSet presAssocID="{460A3AEA-EC76-4A53-90F6-F2DE4177FF42}" presName="spaceRect" presStyleCnt="0"/>
      <dgm:spPr/>
    </dgm:pt>
    <dgm:pt modelId="{37448E90-4AC4-4762-96D7-F69EEFD9194A}" type="pres">
      <dgm:prSet presAssocID="{460A3AEA-EC76-4A53-90F6-F2DE4177FF42}" presName="textRect" presStyleLbl="revTx" presStyleIdx="2" presStyleCnt="6">
        <dgm:presLayoutVars>
          <dgm:chMax val="1"/>
          <dgm:chPref val="1"/>
        </dgm:presLayoutVars>
      </dgm:prSet>
      <dgm:spPr/>
    </dgm:pt>
    <dgm:pt modelId="{57ECEC28-CE80-478E-81A6-E337FCD516AB}" type="pres">
      <dgm:prSet presAssocID="{F7EFF85E-A48D-43B7-9292-1F7A7B81E70E}" presName="sibTrans" presStyleLbl="sibTrans2D1" presStyleIdx="0" presStyleCnt="0"/>
      <dgm:spPr/>
    </dgm:pt>
    <dgm:pt modelId="{8BD7377A-C6B7-4462-A107-BFAE145E71DA}" type="pres">
      <dgm:prSet presAssocID="{881F3081-A0D4-4180-ACD9-B265F8A7595B}" presName="compNode" presStyleCnt="0"/>
      <dgm:spPr/>
    </dgm:pt>
    <dgm:pt modelId="{A0AF89F8-9CE5-409C-A36C-47C586D22D1C}" type="pres">
      <dgm:prSet presAssocID="{881F3081-A0D4-4180-ACD9-B265F8A7595B}" presName="iconBgRect" presStyleLbl="bgShp" presStyleIdx="3" presStyleCnt="6"/>
      <dgm:spPr/>
    </dgm:pt>
    <dgm:pt modelId="{7B6D2E56-B987-432A-BA21-FF3CFA29B5DE}" type="pres">
      <dgm:prSet presAssocID="{881F3081-A0D4-4180-ACD9-B265F8A7595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E95FEB0-04FB-471C-B958-E3EBD5B4C873}" type="pres">
      <dgm:prSet presAssocID="{881F3081-A0D4-4180-ACD9-B265F8A7595B}" presName="spaceRect" presStyleCnt="0"/>
      <dgm:spPr/>
    </dgm:pt>
    <dgm:pt modelId="{7B7EFFE3-1060-47E5-A72D-EB26F24841DF}" type="pres">
      <dgm:prSet presAssocID="{881F3081-A0D4-4180-ACD9-B265F8A7595B}" presName="textRect" presStyleLbl="revTx" presStyleIdx="3" presStyleCnt="6">
        <dgm:presLayoutVars>
          <dgm:chMax val="1"/>
          <dgm:chPref val="1"/>
        </dgm:presLayoutVars>
      </dgm:prSet>
      <dgm:spPr/>
    </dgm:pt>
    <dgm:pt modelId="{1DB610C1-A0D4-4783-9A08-F6E656DF7852}" type="pres">
      <dgm:prSet presAssocID="{CF9E4CFE-8567-4608-8C88-B034616B2B83}" presName="sibTrans" presStyleLbl="sibTrans2D1" presStyleIdx="0" presStyleCnt="0"/>
      <dgm:spPr/>
    </dgm:pt>
    <dgm:pt modelId="{F5B6F01C-80F3-40FA-9A45-3E518D025A19}" type="pres">
      <dgm:prSet presAssocID="{D870B433-4022-422C-B699-9ECA1A7CF6FD}" presName="compNode" presStyleCnt="0"/>
      <dgm:spPr/>
    </dgm:pt>
    <dgm:pt modelId="{C94D972E-4840-4139-ABE6-68A2F67A2EF5}" type="pres">
      <dgm:prSet presAssocID="{D870B433-4022-422C-B699-9ECA1A7CF6FD}" presName="iconBgRect" presStyleLbl="bgShp" presStyleIdx="4" presStyleCnt="6"/>
      <dgm:spPr/>
    </dgm:pt>
    <dgm:pt modelId="{9FF36217-4B2D-41D0-B980-50620CC1BC72}" type="pres">
      <dgm:prSet presAssocID="{D870B433-4022-422C-B699-9ECA1A7CF6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ze"/>
        </a:ext>
      </dgm:extLst>
    </dgm:pt>
    <dgm:pt modelId="{4BA4F2CF-A6DD-46E9-B06F-58D9DB427F0F}" type="pres">
      <dgm:prSet presAssocID="{D870B433-4022-422C-B699-9ECA1A7CF6FD}" presName="spaceRect" presStyleCnt="0"/>
      <dgm:spPr/>
    </dgm:pt>
    <dgm:pt modelId="{E346188A-C4D7-4EA2-9BAC-9108E01E4F6A}" type="pres">
      <dgm:prSet presAssocID="{D870B433-4022-422C-B699-9ECA1A7CF6FD}" presName="textRect" presStyleLbl="revTx" presStyleIdx="4" presStyleCnt="6">
        <dgm:presLayoutVars>
          <dgm:chMax val="1"/>
          <dgm:chPref val="1"/>
        </dgm:presLayoutVars>
      </dgm:prSet>
      <dgm:spPr/>
    </dgm:pt>
    <dgm:pt modelId="{307CAAE5-AC5F-4167-91C0-7EA08075CAC2}" type="pres">
      <dgm:prSet presAssocID="{1BF31622-AA15-4CEC-8EC0-5D4D51AA26A2}" presName="sibTrans" presStyleLbl="sibTrans2D1" presStyleIdx="0" presStyleCnt="0"/>
      <dgm:spPr/>
    </dgm:pt>
    <dgm:pt modelId="{86FBA5B8-E538-4C68-8155-9D6CD5CF0D1C}" type="pres">
      <dgm:prSet presAssocID="{D2392049-1233-4A57-A290-EB918725A101}" presName="compNode" presStyleCnt="0"/>
      <dgm:spPr/>
    </dgm:pt>
    <dgm:pt modelId="{F60F79E5-9682-4DDC-B12A-B0A61AAB9E79}" type="pres">
      <dgm:prSet presAssocID="{D2392049-1233-4A57-A290-EB918725A101}" presName="iconBgRect" presStyleLbl="bgShp" presStyleIdx="5" presStyleCnt="6"/>
      <dgm:spPr/>
    </dgm:pt>
    <dgm:pt modelId="{6BBBED7F-176B-44D4-89BD-8F240022BAA5}" type="pres">
      <dgm:prSet presAssocID="{D2392049-1233-4A57-A290-EB918725A10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rawing Compass"/>
        </a:ext>
      </dgm:extLst>
    </dgm:pt>
    <dgm:pt modelId="{6115EC7D-4F11-4705-BB3B-CD937EF02BF8}" type="pres">
      <dgm:prSet presAssocID="{D2392049-1233-4A57-A290-EB918725A101}" presName="spaceRect" presStyleCnt="0"/>
      <dgm:spPr/>
    </dgm:pt>
    <dgm:pt modelId="{B00EBA45-3A74-4EAE-92A5-E6B04208824B}" type="pres">
      <dgm:prSet presAssocID="{D2392049-1233-4A57-A290-EB918725A101}" presName="textRect" presStyleLbl="revTx" presStyleIdx="5" presStyleCnt="6">
        <dgm:presLayoutVars>
          <dgm:chMax val="1"/>
          <dgm:chPref val="1"/>
        </dgm:presLayoutVars>
      </dgm:prSet>
      <dgm:spPr/>
    </dgm:pt>
  </dgm:ptLst>
  <dgm:cxnLst>
    <dgm:cxn modelId="{BFD1DD1D-03A7-43BF-9886-38F68C2F159C}" srcId="{B0AA56C6-3511-44DA-A2AD-F4E3CC8E51F4}" destId="{460A3AEA-EC76-4A53-90F6-F2DE4177FF42}" srcOrd="2" destOrd="0" parTransId="{4DC74D3C-C702-4B5B-BFCA-BC032A87B7D5}" sibTransId="{F7EFF85E-A48D-43B7-9292-1F7A7B81E70E}"/>
    <dgm:cxn modelId="{D2760221-1210-4926-B744-0F781B25C8C7}" srcId="{B0AA56C6-3511-44DA-A2AD-F4E3CC8E51F4}" destId="{881F3081-A0D4-4180-ACD9-B265F8A7595B}" srcOrd="3" destOrd="0" parTransId="{045AB8A8-3224-44E0-9A7F-B3D06D956FFF}" sibTransId="{CF9E4CFE-8567-4608-8C88-B034616B2B83}"/>
    <dgm:cxn modelId="{DEE74E2D-E1C7-4839-8AE0-66871A500F72}" type="presOf" srcId="{F7EFF85E-A48D-43B7-9292-1F7A7B81E70E}" destId="{57ECEC28-CE80-478E-81A6-E337FCD516AB}" srcOrd="0" destOrd="0" presId="urn:microsoft.com/office/officeart/2018/2/layout/IconCircleList"/>
    <dgm:cxn modelId="{0DA68239-A78E-4199-B7ED-8D1D0C89986C}" type="presOf" srcId="{8131FDE9-3795-4D81-8EE0-2296E34F60E3}" destId="{406C02DB-14AC-485F-B2FA-E7C0EF815537}" srcOrd="0" destOrd="0" presId="urn:microsoft.com/office/officeart/2018/2/layout/IconCircleList"/>
    <dgm:cxn modelId="{AC1DD666-765A-441A-BF97-A702F607DCF5}" type="presOf" srcId="{8E98B75B-4888-4389-8981-43906B3980CA}" destId="{D8E56F4F-D374-4D51-84D4-7B913DA20E62}" srcOrd="0" destOrd="0" presId="urn:microsoft.com/office/officeart/2018/2/layout/IconCircleList"/>
    <dgm:cxn modelId="{C50CC16F-8F32-47F5-B3CD-5180845E7BD4}" type="presOf" srcId="{1BF31622-AA15-4CEC-8EC0-5D4D51AA26A2}" destId="{307CAAE5-AC5F-4167-91C0-7EA08075CAC2}" srcOrd="0" destOrd="0" presId="urn:microsoft.com/office/officeart/2018/2/layout/IconCircleList"/>
    <dgm:cxn modelId="{1C41A972-0A65-4216-A874-B3F08B476EF1}" type="presOf" srcId="{CF9E4CFE-8567-4608-8C88-B034616B2B83}" destId="{1DB610C1-A0D4-4783-9A08-F6E656DF7852}" srcOrd="0" destOrd="0" presId="urn:microsoft.com/office/officeart/2018/2/layout/IconCircleList"/>
    <dgm:cxn modelId="{2F93F982-491F-4BE1-904C-62C101C93431}" srcId="{B0AA56C6-3511-44DA-A2AD-F4E3CC8E51F4}" destId="{D870B433-4022-422C-B699-9ECA1A7CF6FD}" srcOrd="4" destOrd="0" parTransId="{1CEB6B53-28CB-4C57-B15A-238E32138F48}" sibTransId="{1BF31622-AA15-4CEC-8EC0-5D4D51AA26A2}"/>
    <dgm:cxn modelId="{794A1188-3B4E-4C11-A240-F12A1A4A0E65}" type="presOf" srcId="{638B3579-8874-4A6E-B56A-D298B33440E3}" destId="{4081C53B-FF31-44B4-B508-D544FCC041BD}" srcOrd="0" destOrd="0" presId="urn:microsoft.com/office/officeart/2018/2/layout/IconCircleList"/>
    <dgm:cxn modelId="{974593A4-1AE2-4B9B-B626-37D70E1A091B}" type="presOf" srcId="{B0AA56C6-3511-44DA-A2AD-F4E3CC8E51F4}" destId="{95833E1E-C132-47A0-B7D1-1A967E28B240}" srcOrd="0" destOrd="0" presId="urn:microsoft.com/office/officeart/2018/2/layout/IconCircleList"/>
    <dgm:cxn modelId="{9E2590C2-BEA2-4111-B2FD-7234D60B286A}" type="presOf" srcId="{8AF38C61-A084-450E-8902-EA6C9CF719D5}" destId="{AE03B7AD-E5BD-47CF-8060-7F4D28F162F7}" srcOrd="0" destOrd="0" presId="urn:microsoft.com/office/officeart/2018/2/layout/IconCircleList"/>
    <dgm:cxn modelId="{0A0D1FC6-BF5B-46E1-AEA3-076680139BCB}" type="presOf" srcId="{460A3AEA-EC76-4A53-90F6-F2DE4177FF42}" destId="{37448E90-4AC4-4762-96D7-F69EEFD9194A}" srcOrd="0" destOrd="0" presId="urn:microsoft.com/office/officeart/2018/2/layout/IconCircleList"/>
    <dgm:cxn modelId="{6E98AFD7-B34A-4884-8D5F-90919F3A8ADC}" srcId="{B0AA56C6-3511-44DA-A2AD-F4E3CC8E51F4}" destId="{8E98B75B-4888-4389-8981-43906B3980CA}" srcOrd="0" destOrd="0" parTransId="{C3ABF5FD-C905-4561-8F80-453BCA482A56}" sibTransId="{8AF38C61-A084-450E-8902-EA6C9CF719D5}"/>
    <dgm:cxn modelId="{B14896E6-5BC6-46C5-A58A-11979A2F08FF}" srcId="{B0AA56C6-3511-44DA-A2AD-F4E3CC8E51F4}" destId="{D2392049-1233-4A57-A290-EB918725A101}" srcOrd="5" destOrd="0" parTransId="{DE9C866D-383F-43B2-8FC7-EA10DBDDD8D2}" sibTransId="{07FD1AEB-7E39-4E36-AB9B-C619D2AB9D3E}"/>
    <dgm:cxn modelId="{627467E7-6F44-4398-9C38-B806CD7D1B53}" type="presOf" srcId="{D870B433-4022-422C-B699-9ECA1A7CF6FD}" destId="{E346188A-C4D7-4EA2-9BAC-9108E01E4F6A}" srcOrd="0" destOrd="0" presId="urn:microsoft.com/office/officeart/2018/2/layout/IconCircleList"/>
    <dgm:cxn modelId="{574DF0F0-070E-4F8C-BC17-574F2137582F}" srcId="{B0AA56C6-3511-44DA-A2AD-F4E3CC8E51F4}" destId="{8131FDE9-3795-4D81-8EE0-2296E34F60E3}" srcOrd="1" destOrd="0" parTransId="{9AEE2CA6-4E58-4B46-B5BC-F800E4521D6B}" sibTransId="{638B3579-8874-4A6E-B56A-D298B33440E3}"/>
    <dgm:cxn modelId="{39CAA4FD-977B-469C-B213-59690FF9FC6C}" type="presOf" srcId="{D2392049-1233-4A57-A290-EB918725A101}" destId="{B00EBA45-3A74-4EAE-92A5-E6B04208824B}" srcOrd="0" destOrd="0" presId="urn:microsoft.com/office/officeart/2018/2/layout/IconCircleList"/>
    <dgm:cxn modelId="{759BC5FE-B590-462C-8B07-2B0CC348637D}" type="presOf" srcId="{881F3081-A0D4-4180-ACD9-B265F8A7595B}" destId="{7B7EFFE3-1060-47E5-A72D-EB26F24841DF}" srcOrd="0" destOrd="0" presId="urn:microsoft.com/office/officeart/2018/2/layout/IconCircleList"/>
    <dgm:cxn modelId="{E0F690DE-DD11-4470-8FEA-A042B29AB5EA}" type="presParOf" srcId="{95833E1E-C132-47A0-B7D1-1A967E28B240}" destId="{9005FDA5-D980-4A71-B28A-7F9EC15F779D}" srcOrd="0" destOrd="0" presId="urn:microsoft.com/office/officeart/2018/2/layout/IconCircleList"/>
    <dgm:cxn modelId="{F8C98A2C-9B86-4726-8255-7FE5925FD9EB}" type="presParOf" srcId="{9005FDA5-D980-4A71-B28A-7F9EC15F779D}" destId="{5B1F2771-1C51-416F-94D3-F7BD3B6F83CD}" srcOrd="0" destOrd="0" presId="urn:microsoft.com/office/officeart/2018/2/layout/IconCircleList"/>
    <dgm:cxn modelId="{45727FDC-1633-4690-A38B-676B5220ECC2}" type="presParOf" srcId="{5B1F2771-1C51-416F-94D3-F7BD3B6F83CD}" destId="{7AE979A2-D453-4451-B86A-06E172D3690C}" srcOrd="0" destOrd="0" presId="urn:microsoft.com/office/officeart/2018/2/layout/IconCircleList"/>
    <dgm:cxn modelId="{9BA1DF66-F475-4446-AF96-C5405C9D8346}" type="presParOf" srcId="{5B1F2771-1C51-416F-94D3-F7BD3B6F83CD}" destId="{AA24E543-1C3D-4379-AE1F-FFCCE0AB1A93}" srcOrd="1" destOrd="0" presId="urn:microsoft.com/office/officeart/2018/2/layout/IconCircleList"/>
    <dgm:cxn modelId="{CB94C4D6-F3C7-428C-BCF2-2CBAD14FDE8F}" type="presParOf" srcId="{5B1F2771-1C51-416F-94D3-F7BD3B6F83CD}" destId="{3BD5288F-20D3-40FB-9772-8EC365D20E19}" srcOrd="2" destOrd="0" presId="urn:microsoft.com/office/officeart/2018/2/layout/IconCircleList"/>
    <dgm:cxn modelId="{289C3F43-A137-43B7-8333-B1E3330B5BC3}" type="presParOf" srcId="{5B1F2771-1C51-416F-94D3-F7BD3B6F83CD}" destId="{D8E56F4F-D374-4D51-84D4-7B913DA20E62}" srcOrd="3" destOrd="0" presId="urn:microsoft.com/office/officeart/2018/2/layout/IconCircleList"/>
    <dgm:cxn modelId="{F77FF786-0A9A-47C9-B900-B4F1B72B68A9}" type="presParOf" srcId="{9005FDA5-D980-4A71-B28A-7F9EC15F779D}" destId="{AE03B7AD-E5BD-47CF-8060-7F4D28F162F7}" srcOrd="1" destOrd="0" presId="urn:microsoft.com/office/officeart/2018/2/layout/IconCircleList"/>
    <dgm:cxn modelId="{C8140B2C-28DF-4A24-930C-D2E1D1F65609}" type="presParOf" srcId="{9005FDA5-D980-4A71-B28A-7F9EC15F779D}" destId="{D99EC2AE-4F3C-4EEE-9097-3173E6725B3A}" srcOrd="2" destOrd="0" presId="urn:microsoft.com/office/officeart/2018/2/layout/IconCircleList"/>
    <dgm:cxn modelId="{A588B693-93BF-48CB-BDE3-A89EBE3E3516}" type="presParOf" srcId="{D99EC2AE-4F3C-4EEE-9097-3173E6725B3A}" destId="{C5B93023-6FC1-4A22-BAB3-B85232F8A0F7}" srcOrd="0" destOrd="0" presId="urn:microsoft.com/office/officeart/2018/2/layout/IconCircleList"/>
    <dgm:cxn modelId="{BE68F5FB-6E48-4226-A987-48C6508BA451}" type="presParOf" srcId="{D99EC2AE-4F3C-4EEE-9097-3173E6725B3A}" destId="{6FD6C581-D650-4942-AC46-56627BE192F5}" srcOrd="1" destOrd="0" presId="urn:microsoft.com/office/officeart/2018/2/layout/IconCircleList"/>
    <dgm:cxn modelId="{A0854DD6-5499-4608-9CBC-D8B71FB0BBA7}" type="presParOf" srcId="{D99EC2AE-4F3C-4EEE-9097-3173E6725B3A}" destId="{1A2E77D8-A94C-4DE5-90DA-38B1F943D443}" srcOrd="2" destOrd="0" presId="urn:microsoft.com/office/officeart/2018/2/layout/IconCircleList"/>
    <dgm:cxn modelId="{3B052FF4-6DBA-4055-B06E-01B98660C325}" type="presParOf" srcId="{D99EC2AE-4F3C-4EEE-9097-3173E6725B3A}" destId="{406C02DB-14AC-485F-B2FA-E7C0EF815537}" srcOrd="3" destOrd="0" presId="urn:microsoft.com/office/officeart/2018/2/layout/IconCircleList"/>
    <dgm:cxn modelId="{7F840A5D-C9A0-4E59-89BE-AD8A37CCC409}" type="presParOf" srcId="{9005FDA5-D980-4A71-B28A-7F9EC15F779D}" destId="{4081C53B-FF31-44B4-B508-D544FCC041BD}" srcOrd="3" destOrd="0" presId="urn:microsoft.com/office/officeart/2018/2/layout/IconCircleList"/>
    <dgm:cxn modelId="{B0EF3259-5D68-4E44-9802-5F1FEE06BC06}" type="presParOf" srcId="{9005FDA5-D980-4A71-B28A-7F9EC15F779D}" destId="{C3D4A00D-A537-44F4-9B99-88A8FA9D04C8}" srcOrd="4" destOrd="0" presId="urn:microsoft.com/office/officeart/2018/2/layout/IconCircleList"/>
    <dgm:cxn modelId="{0AE6BC54-8A4F-480E-92FB-D9254A0859BD}" type="presParOf" srcId="{C3D4A00D-A537-44F4-9B99-88A8FA9D04C8}" destId="{1F38E14C-E862-4843-BE97-2D31C4CD0631}" srcOrd="0" destOrd="0" presId="urn:microsoft.com/office/officeart/2018/2/layout/IconCircleList"/>
    <dgm:cxn modelId="{F9F233AB-8DF2-4550-B3DC-D03CDB500E84}" type="presParOf" srcId="{C3D4A00D-A537-44F4-9B99-88A8FA9D04C8}" destId="{F69B601F-ADEF-4C34-AB9D-293A87CCDD06}" srcOrd="1" destOrd="0" presId="urn:microsoft.com/office/officeart/2018/2/layout/IconCircleList"/>
    <dgm:cxn modelId="{25449A9E-64A3-4F65-BE81-88151E0D12D1}" type="presParOf" srcId="{C3D4A00D-A537-44F4-9B99-88A8FA9D04C8}" destId="{2C1F1413-15A6-4E9A-8D75-E3ED33109C2D}" srcOrd="2" destOrd="0" presId="urn:microsoft.com/office/officeart/2018/2/layout/IconCircleList"/>
    <dgm:cxn modelId="{9DD49779-E443-46EA-BBBA-6878407046CB}" type="presParOf" srcId="{C3D4A00D-A537-44F4-9B99-88A8FA9D04C8}" destId="{37448E90-4AC4-4762-96D7-F69EEFD9194A}" srcOrd="3" destOrd="0" presId="urn:microsoft.com/office/officeart/2018/2/layout/IconCircleList"/>
    <dgm:cxn modelId="{82FADFB7-F604-4451-8D52-5B602482E3CF}" type="presParOf" srcId="{9005FDA5-D980-4A71-B28A-7F9EC15F779D}" destId="{57ECEC28-CE80-478E-81A6-E337FCD516AB}" srcOrd="5" destOrd="0" presId="urn:microsoft.com/office/officeart/2018/2/layout/IconCircleList"/>
    <dgm:cxn modelId="{79B74152-6829-4524-A3EA-E04CA2CB4D04}" type="presParOf" srcId="{9005FDA5-D980-4A71-B28A-7F9EC15F779D}" destId="{8BD7377A-C6B7-4462-A107-BFAE145E71DA}" srcOrd="6" destOrd="0" presId="urn:microsoft.com/office/officeart/2018/2/layout/IconCircleList"/>
    <dgm:cxn modelId="{0554EEEF-3C27-4FFF-A139-07D7006ECC46}" type="presParOf" srcId="{8BD7377A-C6B7-4462-A107-BFAE145E71DA}" destId="{A0AF89F8-9CE5-409C-A36C-47C586D22D1C}" srcOrd="0" destOrd="0" presId="urn:microsoft.com/office/officeart/2018/2/layout/IconCircleList"/>
    <dgm:cxn modelId="{B3A9000C-8ECB-4725-825A-DA09078AB291}" type="presParOf" srcId="{8BD7377A-C6B7-4462-A107-BFAE145E71DA}" destId="{7B6D2E56-B987-432A-BA21-FF3CFA29B5DE}" srcOrd="1" destOrd="0" presId="urn:microsoft.com/office/officeart/2018/2/layout/IconCircleList"/>
    <dgm:cxn modelId="{C2DA3563-E715-46CB-9B25-8D9B63AF49C3}" type="presParOf" srcId="{8BD7377A-C6B7-4462-A107-BFAE145E71DA}" destId="{4E95FEB0-04FB-471C-B958-E3EBD5B4C873}" srcOrd="2" destOrd="0" presId="urn:microsoft.com/office/officeart/2018/2/layout/IconCircleList"/>
    <dgm:cxn modelId="{1E3FC01E-936D-433E-AAE9-11FD5854AAC1}" type="presParOf" srcId="{8BD7377A-C6B7-4462-A107-BFAE145E71DA}" destId="{7B7EFFE3-1060-47E5-A72D-EB26F24841DF}" srcOrd="3" destOrd="0" presId="urn:microsoft.com/office/officeart/2018/2/layout/IconCircleList"/>
    <dgm:cxn modelId="{8CB8EC3B-943C-4BCD-8B67-176395AF208F}" type="presParOf" srcId="{9005FDA5-D980-4A71-B28A-7F9EC15F779D}" destId="{1DB610C1-A0D4-4783-9A08-F6E656DF7852}" srcOrd="7" destOrd="0" presId="urn:microsoft.com/office/officeart/2018/2/layout/IconCircleList"/>
    <dgm:cxn modelId="{FAACC4BD-8CEC-41F4-B257-CE247D7337CE}" type="presParOf" srcId="{9005FDA5-D980-4A71-B28A-7F9EC15F779D}" destId="{F5B6F01C-80F3-40FA-9A45-3E518D025A19}" srcOrd="8" destOrd="0" presId="urn:microsoft.com/office/officeart/2018/2/layout/IconCircleList"/>
    <dgm:cxn modelId="{2A54BFA5-E6E7-4C50-88CB-8802B57025CE}" type="presParOf" srcId="{F5B6F01C-80F3-40FA-9A45-3E518D025A19}" destId="{C94D972E-4840-4139-ABE6-68A2F67A2EF5}" srcOrd="0" destOrd="0" presId="urn:microsoft.com/office/officeart/2018/2/layout/IconCircleList"/>
    <dgm:cxn modelId="{D1014B80-9135-46D6-83CE-E317EA1E82D5}" type="presParOf" srcId="{F5B6F01C-80F3-40FA-9A45-3E518D025A19}" destId="{9FF36217-4B2D-41D0-B980-50620CC1BC72}" srcOrd="1" destOrd="0" presId="urn:microsoft.com/office/officeart/2018/2/layout/IconCircleList"/>
    <dgm:cxn modelId="{AC0382E5-FB0A-41D6-9A69-15CB23FEF364}" type="presParOf" srcId="{F5B6F01C-80F3-40FA-9A45-3E518D025A19}" destId="{4BA4F2CF-A6DD-46E9-B06F-58D9DB427F0F}" srcOrd="2" destOrd="0" presId="urn:microsoft.com/office/officeart/2018/2/layout/IconCircleList"/>
    <dgm:cxn modelId="{87B309B3-C52D-4F11-B69C-025A1B24EA55}" type="presParOf" srcId="{F5B6F01C-80F3-40FA-9A45-3E518D025A19}" destId="{E346188A-C4D7-4EA2-9BAC-9108E01E4F6A}" srcOrd="3" destOrd="0" presId="urn:microsoft.com/office/officeart/2018/2/layout/IconCircleList"/>
    <dgm:cxn modelId="{CF9A958E-3B09-40C3-8D55-67E2595234DD}" type="presParOf" srcId="{9005FDA5-D980-4A71-B28A-7F9EC15F779D}" destId="{307CAAE5-AC5F-4167-91C0-7EA08075CAC2}" srcOrd="9" destOrd="0" presId="urn:microsoft.com/office/officeart/2018/2/layout/IconCircleList"/>
    <dgm:cxn modelId="{8D6D27F7-4757-4C41-9126-6CAB33B55F05}" type="presParOf" srcId="{9005FDA5-D980-4A71-B28A-7F9EC15F779D}" destId="{86FBA5B8-E538-4C68-8155-9D6CD5CF0D1C}" srcOrd="10" destOrd="0" presId="urn:microsoft.com/office/officeart/2018/2/layout/IconCircleList"/>
    <dgm:cxn modelId="{BA51AC42-8903-4243-8E1D-19D6DDB92588}" type="presParOf" srcId="{86FBA5B8-E538-4C68-8155-9D6CD5CF0D1C}" destId="{F60F79E5-9682-4DDC-B12A-B0A61AAB9E79}" srcOrd="0" destOrd="0" presId="urn:microsoft.com/office/officeart/2018/2/layout/IconCircleList"/>
    <dgm:cxn modelId="{A2D12A9D-90F1-4679-9786-38A9369DA746}" type="presParOf" srcId="{86FBA5B8-E538-4C68-8155-9D6CD5CF0D1C}" destId="{6BBBED7F-176B-44D4-89BD-8F240022BAA5}" srcOrd="1" destOrd="0" presId="urn:microsoft.com/office/officeart/2018/2/layout/IconCircleList"/>
    <dgm:cxn modelId="{A470B9B0-8A4A-4380-81F9-EE62E3F480C6}" type="presParOf" srcId="{86FBA5B8-E538-4C68-8155-9D6CD5CF0D1C}" destId="{6115EC7D-4F11-4705-BB3B-CD937EF02BF8}" srcOrd="2" destOrd="0" presId="urn:microsoft.com/office/officeart/2018/2/layout/IconCircleList"/>
    <dgm:cxn modelId="{B5A8C8D0-6362-4B91-888E-15F8D417F7FF}" type="presParOf" srcId="{86FBA5B8-E538-4C68-8155-9D6CD5CF0D1C}" destId="{B00EBA45-3A74-4EAE-92A5-E6B04208824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D08389-1800-426E-9097-29C92E756B9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66AD3F-1723-4AE9-A889-F8AA2C7BC138}">
      <dgm:prSet/>
      <dgm:spPr/>
      <dgm:t>
        <a:bodyPr/>
        <a:lstStyle/>
        <a:p>
          <a:r>
            <a:rPr lang="en-US"/>
            <a:t>- Parallax converted to distance using inverse relation.</a:t>
          </a:r>
        </a:p>
      </dgm:t>
    </dgm:pt>
    <dgm:pt modelId="{82A4FE00-7121-4FF7-9DC6-DE2B6C133062}" type="parTrans" cxnId="{F41B770A-D639-4C16-944A-B9FC95FC9DBB}">
      <dgm:prSet/>
      <dgm:spPr/>
      <dgm:t>
        <a:bodyPr/>
        <a:lstStyle/>
        <a:p>
          <a:endParaRPr lang="en-US"/>
        </a:p>
      </dgm:t>
    </dgm:pt>
    <dgm:pt modelId="{36E7A2EB-EE30-4F66-B1A9-FD3A0A9FE136}" type="sibTrans" cxnId="{F41B770A-D639-4C16-944A-B9FC95FC9DBB}">
      <dgm:prSet/>
      <dgm:spPr/>
      <dgm:t>
        <a:bodyPr/>
        <a:lstStyle/>
        <a:p>
          <a:endParaRPr lang="en-US"/>
        </a:p>
      </dgm:t>
    </dgm:pt>
    <dgm:pt modelId="{65D25DE5-136D-4C83-A2CE-96AD53C325DC}">
      <dgm:prSet/>
      <dgm:spPr/>
      <dgm:t>
        <a:bodyPr/>
        <a:lstStyle/>
        <a:p>
          <a:r>
            <a:rPr lang="en-US"/>
            <a:t>- Feature selection: Right Ascension (RA), Declination (Dec), and Distance.</a:t>
          </a:r>
        </a:p>
      </dgm:t>
    </dgm:pt>
    <dgm:pt modelId="{C99111CD-DC4A-4D15-8310-D1B492F7518A}" type="parTrans" cxnId="{134F5B61-11E4-4ABF-86FD-43E0DCF1A1F7}">
      <dgm:prSet/>
      <dgm:spPr/>
      <dgm:t>
        <a:bodyPr/>
        <a:lstStyle/>
        <a:p>
          <a:endParaRPr lang="en-US"/>
        </a:p>
      </dgm:t>
    </dgm:pt>
    <dgm:pt modelId="{F4F6553A-E794-445B-B277-59ECB8DECA57}" type="sibTrans" cxnId="{134F5B61-11E4-4ABF-86FD-43E0DCF1A1F7}">
      <dgm:prSet/>
      <dgm:spPr/>
      <dgm:t>
        <a:bodyPr/>
        <a:lstStyle/>
        <a:p>
          <a:endParaRPr lang="en-US"/>
        </a:p>
      </dgm:t>
    </dgm:pt>
    <dgm:pt modelId="{ED8B74E4-C132-4E2D-80D1-49CA6FD81AC0}">
      <dgm:prSet/>
      <dgm:spPr/>
      <dgm:t>
        <a:bodyPr/>
        <a:lstStyle/>
        <a:p>
          <a:r>
            <a:rPr lang="en-US"/>
            <a:t>- Normalization ensures equal feature contribution during clustering.</a:t>
          </a:r>
        </a:p>
      </dgm:t>
    </dgm:pt>
    <dgm:pt modelId="{21686BC2-3102-4990-96CE-2836B86354EA}" type="parTrans" cxnId="{E4BA9D5D-553E-4910-B0B6-156A0B68ED5A}">
      <dgm:prSet/>
      <dgm:spPr/>
      <dgm:t>
        <a:bodyPr/>
        <a:lstStyle/>
        <a:p>
          <a:endParaRPr lang="en-US"/>
        </a:p>
      </dgm:t>
    </dgm:pt>
    <dgm:pt modelId="{ACE9F117-E4DF-4ADF-8119-54C61377BE21}" type="sibTrans" cxnId="{E4BA9D5D-553E-4910-B0B6-156A0B68ED5A}">
      <dgm:prSet/>
      <dgm:spPr/>
      <dgm:t>
        <a:bodyPr/>
        <a:lstStyle/>
        <a:p>
          <a:endParaRPr lang="en-US"/>
        </a:p>
      </dgm:t>
    </dgm:pt>
    <dgm:pt modelId="{DF3E1A87-BD6D-6342-88DD-0081FB8845C2}" type="pres">
      <dgm:prSet presAssocID="{38D08389-1800-426E-9097-29C92E756B9F}" presName="linear" presStyleCnt="0">
        <dgm:presLayoutVars>
          <dgm:animLvl val="lvl"/>
          <dgm:resizeHandles val="exact"/>
        </dgm:presLayoutVars>
      </dgm:prSet>
      <dgm:spPr/>
    </dgm:pt>
    <dgm:pt modelId="{7793253D-30C6-1246-BE61-7863CBDFF851}" type="pres">
      <dgm:prSet presAssocID="{E966AD3F-1723-4AE9-A889-F8AA2C7BC138}" presName="parentText" presStyleLbl="node1" presStyleIdx="0" presStyleCnt="3">
        <dgm:presLayoutVars>
          <dgm:chMax val="0"/>
          <dgm:bulletEnabled val="1"/>
        </dgm:presLayoutVars>
      </dgm:prSet>
      <dgm:spPr/>
    </dgm:pt>
    <dgm:pt modelId="{11B68CA8-F8D7-BA48-89B8-3208DA13B0ED}" type="pres">
      <dgm:prSet presAssocID="{36E7A2EB-EE30-4F66-B1A9-FD3A0A9FE136}" presName="spacer" presStyleCnt="0"/>
      <dgm:spPr/>
    </dgm:pt>
    <dgm:pt modelId="{C2162696-1C5E-A745-A1EE-15299AB24944}" type="pres">
      <dgm:prSet presAssocID="{65D25DE5-136D-4C83-A2CE-96AD53C325DC}" presName="parentText" presStyleLbl="node1" presStyleIdx="1" presStyleCnt="3">
        <dgm:presLayoutVars>
          <dgm:chMax val="0"/>
          <dgm:bulletEnabled val="1"/>
        </dgm:presLayoutVars>
      </dgm:prSet>
      <dgm:spPr/>
    </dgm:pt>
    <dgm:pt modelId="{B1540AE6-2883-4E40-9424-72D719B790D9}" type="pres">
      <dgm:prSet presAssocID="{F4F6553A-E794-445B-B277-59ECB8DECA57}" presName="spacer" presStyleCnt="0"/>
      <dgm:spPr/>
    </dgm:pt>
    <dgm:pt modelId="{6754DBF6-CC73-F448-A7CB-9EA579109EE8}" type="pres">
      <dgm:prSet presAssocID="{ED8B74E4-C132-4E2D-80D1-49CA6FD81AC0}" presName="parentText" presStyleLbl="node1" presStyleIdx="2" presStyleCnt="3">
        <dgm:presLayoutVars>
          <dgm:chMax val="0"/>
          <dgm:bulletEnabled val="1"/>
        </dgm:presLayoutVars>
      </dgm:prSet>
      <dgm:spPr/>
    </dgm:pt>
  </dgm:ptLst>
  <dgm:cxnLst>
    <dgm:cxn modelId="{F41B770A-D639-4C16-944A-B9FC95FC9DBB}" srcId="{38D08389-1800-426E-9097-29C92E756B9F}" destId="{E966AD3F-1723-4AE9-A889-F8AA2C7BC138}" srcOrd="0" destOrd="0" parTransId="{82A4FE00-7121-4FF7-9DC6-DE2B6C133062}" sibTransId="{36E7A2EB-EE30-4F66-B1A9-FD3A0A9FE136}"/>
    <dgm:cxn modelId="{4E89B325-7E43-3347-9D07-27A2C7A907B6}" type="presOf" srcId="{E966AD3F-1723-4AE9-A889-F8AA2C7BC138}" destId="{7793253D-30C6-1246-BE61-7863CBDFF851}" srcOrd="0" destOrd="0" presId="urn:microsoft.com/office/officeart/2005/8/layout/vList2"/>
    <dgm:cxn modelId="{7F05A648-01C9-A94F-9445-D54C58DD2A2A}" type="presOf" srcId="{65D25DE5-136D-4C83-A2CE-96AD53C325DC}" destId="{C2162696-1C5E-A745-A1EE-15299AB24944}" srcOrd="0" destOrd="0" presId="urn:microsoft.com/office/officeart/2005/8/layout/vList2"/>
    <dgm:cxn modelId="{E4BA9D5D-553E-4910-B0B6-156A0B68ED5A}" srcId="{38D08389-1800-426E-9097-29C92E756B9F}" destId="{ED8B74E4-C132-4E2D-80D1-49CA6FD81AC0}" srcOrd="2" destOrd="0" parTransId="{21686BC2-3102-4990-96CE-2836B86354EA}" sibTransId="{ACE9F117-E4DF-4ADF-8119-54C61377BE21}"/>
    <dgm:cxn modelId="{134F5B61-11E4-4ABF-86FD-43E0DCF1A1F7}" srcId="{38D08389-1800-426E-9097-29C92E756B9F}" destId="{65D25DE5-136D-4C83-A2CE-96AD53C325DC}" srcOrd="1" destOrd="0" parTransId="{C99111CD-DC4A-4D15-8310-D1B492F7518A}" sibTransId="{F4F6553A-E794-445B-B277-59ECB8DECA57}"/>
    <dgm:cxn modelId="{F8474D85-2AD1-004C-9CD5-FD6AA6C177F7}" type="presOf" srcId="{38D08389-1800-426E-9097-29C92E756B9F}" destId="{DF3E1A87-BD6D-6342-88DD-0081FB8845C2}" srcOrd="0" destOrd="0" presId="urn:microsoft.com/office/officeart/2005/8/layout/vList2"/>
    <dgm:cxn modelId="{DCFB51C4-577B-B542-BCC4-59CA24F2CB79}" type="presOf" srcId="{ED8B74E4-C132-4E2D-80D1-49CA6FD81AC0}" destId="{6754DBF6-CC73-F448-A7CB-9EA579109EE8}" srcOrd="0" destOrd="0" presId="urn:microsoft.com/office/officeart/2005/8/layout/vList2"/>
    <dgm:cxn modelId="{C1BE1F32-26BC-C841-A053-5BFCCE0804FD}" type="presParOf" srcId="{DF3E1A87-BD6D-6342-88DD-0081FB8845C2}" destId="{7793253D-30C6-1246-BE61-7863CBDFF851}" srcOrd="0" destOrd="0" presId="urn:microsoft.com/office/officeart/2005/8/layout/vList2"/>
    <dgm:cxn modelId="{E2E30CC9-9DC6-8743-9F04-F025C1EA7E2B}" type="presParOf" srcId="{DF3E1A87-BD6D-6342-88DD-0081FB8845C2}" destId="{11B68CA8-F8D7-BA48-89B8-3208DA13B0ED}" srcOrd="1" destOrd="0" presId="urn:microsoft.com/office/officeart/2005/8/layout/vList2"/>
    <dgm:cxn modelId="{B7FF0E07-2C7C-164A-A1ED-EB4B721A62FF}" type="presParOf" srcId="{DF3E1A87-BD6D-6342-88DD-0081FB8845C2}" destId="{C2162696-1C5E-A745-A1EE-15299AB24944}" srcOrd="2" destOrd="0" presId="urn:microsoft.com/office/officeart/2005/8/layout/vList2"/>
    <dgm:cxn modelId="{FFCB245E-3D31-D046-A3AB-852F7CCAE02B}" type="presParOf" srcId="{DF3E1A87-BD6D-6342-88DD-0081FB8845C2}" destId="{B1540AE6-2883-4E40-9424-72D719B790D9}" srcOrd="3" destOrd="0" presId="urn:microsoft.com/office/officeart/2005/8/layout/vList2"/>
    <dgm:cxn modelId="{0B271890-A204-E74D-A952-28C91838CB55}" type="presParOf" srcId="{DF3E1A87-BD6D-6342-88DD-0081FB8845C2}" destId="{6754DBF6-CC73-F448-A7CB-9EA579109EE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00AD21-67F1-485E-918C-A715DC053C63}"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069F64E5-F3CC-4315-BCB7-4987BFA497DE}">
      <dgm:prSet/>
      <dgm:spPr/>
      <dgm:t>
        <a:bodyPr/>
        <a:lstStyle/>
        <a:p>
          <a:pPr>
            <a:defRPr cap="all"/>
          </a:pPr>
          <a:r>
            <a:rPr lang="en-US"/>
            <a:t>- Combining K-Means and Bayesian methods offers a balance between efficiency and robustness.</a:t>
          </a:r>
        </a:p>
      </dgm:t>
    </dgm:pt>
    <dgm:pt modelId="{306E76B3-0EB7-46CB-BF09-FA9A7F1176E4}" type="parTrans" cxnId="{88E8DC0C-BD29-43C7-958B-C33CACD439DB}">
      <dgm:prSet/>
      <dgm:spPr/>
      <dgm:t>
        <a:bodyPr/>
        <a:lstStyle/>
        <a:p>
          <a:endParaRPr lang="en-US"/>
        </a:p>
      </dgm:t>
    </dgm:pt>
    <dgm:pt modelId="{1682DED5-AB88-4157-96C5-DC749AA68B9A}" type="sibTrans" cxnId="{88E8DC0C-BD29-43C7-958B-C33CACD439DB}">
      <dgm:prSet/>
      <dgm:spPr/>
      <dgm:t>
        <a:bodyPr/>
        <a:lstStyle/>
        <a:p>
          <a:endParaRPr lang="en-US"/>
        </a:p>
      </dgm:t>
    </dgm:pt>
    <dgm:pt modelId="{191F33B7-70E1-408F-B6DA-64ED55AFE3B9}">
      <dgm:prSet/>
      <dgm:spPr/>
      <dgm:t>
        <a:bodyPr/>
        <a:lstStyle/>
        <a:p>
          <a:pPr>
            <a:defRPr cap="all"/>
          </a:pPr>
          <a:r>
            <a:rPr lang="en-US"/>
            <a:t>- Provides new perspectives on galactic dynamics and stellar populations.</a:t>
          </a:r>
        </a:p>
      </dgm:t>
    </dgm:pt>
    <dgm:pt modelId="{2F1CB2FE-6DD8-454B-900A-FBCC6B4DCAFD}" type="parTrans" cxnId="{C3ECB5C4-6FC5-461C-AB3F-45B39FA1D620}">
      <dgm:prSet/>
      <dgm:spPr/>
      <dgm:t>
        <a:bodyPr/>
        <a:lstStyle/>
        <a:p>
          <a:endParaRPr lang="en-US"/>
        </a:p>
      </dgm:t>
    </dgm:pt>
    <dgm:pt modelId="{1F373EC5-135C-4F01-80FA-B371AFBEDCFC}" type="sibTrans" cxnId="{C3ECB5C4-6FC5-461C-AB3F-45B39FA1D620}">
      <dgm:prSet/>
      <dgm:spPr/>
      <dgm:t>
        <a:bodyPr/>
        <a:lstStyle/>
        <a:p>
          <a:endParaRPr lang="en-US"/>
        </a:p>
      </dgm:t>
    </dgm:pt>
    <dgm:pt modelId="{AB6D061D-FF3F-469A-9E14-E744F1E35FE6}">
      <dgm:prSet/>
      <dgm:spPr/>
      <dgm:t>
        <a:bodyPr/>
        <a:lstStyle/>
        <a:p>
          <a:pPr>
            <a:defRPr cap="all"/>
          </a:pPr>
          <a:r>
            <a:rPr lang="en-US"/>
            <a:t>- Demonstrates the importance of methodical flexibility in data analysis.</a:t>
          </a:r>
        </a:p>
      </dgm:t>
    </dgm:pt>
    <dgm:pt modelId="{0153E2F8-B94D-49FB-9D43-EEB42817388A}" type="parTrans" cxnId="{FFCAB243-3558-4480-BF11-A69480322199}">
      <dgm:prSet/>
      <dgm:spPr/>
      <dgm:t>
        <a:bodyPr/>
        <a:lstStyle/>
        <a:p>
          <a:endParaRPr lang="en-US"/>
        </a:p>
      </dgm:t>
    </dgm:pt>
    <dgm:pt modelId="{08E9E941-4650-4B03-9D39-247F9D42CC5B}" type="sibTrans" cxnId="{FFCAB243-3558-4480-BF11-A69480322199}">
      <dgm:prSet/>
      <dgm:spPr/>
      <dgm:t>
        <a:bodyPr/>
        <a:lstStyle/>
        <a:p>
          <a:endParaRPr lang="en-US"/>
        </a:p>
      </dgm:t>
    </dgm:pt>
    <dgm:pt modelId="{E1068A00-986A-4787-9726-02F200B8DA52}" type="pres">
      <dgm:prSet presAssocID="{5400AD21-67F1-485E-918C-A715DC053C63}" presName="root" presStyleCnt="0">
        <dgm:presLayoutVars>
          <dgm:dir/>
          <dgm:resizeHandles val="exact"/>
        </dgm:presLayoutVars>
      </dgm:prSet>
      <dgm:spPr/>
    </dgm:pt>
    <dgm:pt modelId="{B2FB9A45-1D42-4751-A7F2-EBF380B4113A}" type="pres">
      <dgm:prSet presAssocID="{069F64E5-F3CC-4315-BCB7-4987BFA497DE}" presName="compNode" presStyleCnt="0"/>
      <dgm:spPr/>
    </dgm:pt>
    <dgm:pt modelId="{31957873-750D-4D54-AD73-6FC480BE2141}" type="pres">
      <dgm:prSet presAssocID="{069F64E5-F3CC-4315-BCB7-4987BFA497DE}" presName="iconBgRect" presStyleLbl="bgShp" presStyleIdx="0" presStyleCnt="3"/>
      <dgm:spPr/>
    </dgm:pt>
    <dgm:pt modelId="{B1245235-CDCA-4138-BFAE-8A24F3623B8F}" type="pres">
      <dgm:prSet presAssocID="{069F64E5-F3CC-4315-BCB7-4987BFA497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A4D21158-71E1-4BEE-A569-6CB3F1140226}" type="pres">
      <dgm:prSet presAssocID="{069F64E5-F3CC-4315-BCB7-4987BFA497DE}" presName="spaceRect" presStyleCnt="0"/>
      <dgm:spPr/>
    </dgm:pt>
    <dgm:pt modelId="{DCBE6ECF-2211-4E14-9B56-DE8754F38BB2}" type="pres">
      <dgm:prSet presAssocID="{069F64E5-F3CC-4315-BCB7-4987BFA497DE}" presName="textRect" presStyleLbl="revTx" presStyleIdx="0" presStyleCnt="3">
        <dgm:presLayoutVars>
          <dgm:chMax val="1"/>
          <dgm:chPref val="1"/>
        </dgm:presLayoutVars>
      </dgm:prSet>
      <dgm:spPr/>
    </dgm:pt>
    <dgm:pt modelId="{20D9E647-FF74-426F-BBF7-815B21FF83FC}" type="pres">
      <dgm:prSet presAssocID="{1682DED5-AB88-4157-96C5-DC749AA68B9A}" presName="sibTrans" presStyleCnt="0"/>
      <dgm:spPr/>
    </dgm:pt>
    <dgm:pt modelId="{692900DA-B954-400A-B4D3-001F51E6ED46}" type="pres">
      <dgm:prSet presAssocID="{191F33B7-70E1-408F-B6DA-64ED55AFE3B9}" presName="compNode" presStyleCnt="0"/>
      <dgm:spPr/>
    </dgm:pt>
    <dgm:pt modelId="{0D15A715-F744-474E-B788-539165770736}" type="pres">
      <dgm:prSet presAssocID="{191F33B7-70E1-408F-B6DA-64ED55AFE3B9}" presName="iconBgRect" presStyleLbl="bgShp" presStyleIdx="1" presStyleCnt="3"/>
      <dgm:spPr/>
    </dgm:pt>
    <dgm:pt modelId="{6B55B98F-3E4C-4751-9A0A-D4808E99FC4C}" type="pres">
      <dgm:prSet presAssocID="{191F33B7-70E1-408F-B6DA-64ED55AFE3B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lar system"/>
        </a:ext>
      </dgm:extLst>
    </dgm:pt>
    <dgm:pt modelId="{9443978C-5692-450D-BE6A-48DA10DA17B3}" type="pres">
      <dgm:prSet presAssocID="{191F33B7-70E1-408F-B6DA-64ED55AFE3B9}" presName="spaceRect" presStyleCnt="0"/>
      <dgm:spPr/>
    </dgm:pt>
    <dgm:pt modelId="{C1DC22E0-B1BA-4B81-A4C8-EA8242FCF007}" type="pres">
      <dgm:prSet presAssocID="{191F33B7-70E1-408F-B6DA-64ED55AFE3B9}" presName="textRect" presStyleLbl="revTx" presStyleIdx="1" presStyleCnt="3">
        <dgm:presLayoutVars>
          <dgm:chMax val="1"/>
          <dgm:chPref val="1"/>
        </dgm:presLayoutVars>
      </dgm:prSet>
      <dgm:spPr/>
    </dgm:pt>
    <dgm:pt modelId="{03867438-45E9-45C4-BE66-1E4B42B8A76C}" type="pres">
      <dgm:prSet presAssocID="{1F373EC5-135C-4F01-80FA-B371AFBEDCFC}" presName="sibTrans" presStyleCnt="0"/>
      <dgm:spPr/>
    </dgm:pt>
    <dgm:pt modelId="{040A89D4-05DD-438F-A263-5B5614082851}" type="pres">
      <dgm:prSet presAssocID="{AB6D061D-FF3F-469A-9E14-E744F1E35FE6}" presName="compNode" presStyleCnt="0"/>
      <dgm:spPr/>
    </dgm:pt>
    <dgm:pt modelId="{BE4783BC-2103-458F-BF44-C0F35D4E0BBD}" type="pres">
      <dgm:prSet presAssocID="{AB6D061D-FF3F-469A-9E14-E744F1E35FE6}" presName="iconBgRect" presStyleLbl="bgShp" presStyleIdx="2" presStyleCnt="3"/>
      <dgm:spPr/>
    </dgm:pt>
    <dgm:pt modelId="{F1B0E647-EA46-44B6-8A02-B8EEE49FA4D2}" type="pres">
      <dgm:prSet presAssocID="{AB6D061D-FF3F-469A-9E14-E744F1E35F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2E928621-73F6-404C-AD53-187B8B99A558}" type="pres">
      <dgm:prSet presAssocID="{AB6D061D-FF3F-469A-9E14-E744F1E35FE6}" presName="spaceRect" presStyleCnt="0"/>
      <dgm:spPr/>
    </dgm:pt>
    <dgm:pt modelId="{1C62FB4B-0A0E-4327-8051-9A0B52833A81}" type="pres">
      <dgm:prSet presAssocID="{AB6D061D-FF3F-469A-9E14-E744F1E35FE6}" presName="textRect" presStyleLbl="revTx" presStyleIdx="2" presStyleCnt="3">
        <dgm:presLayoutVars>
          <dgm:chMax val="1"/>
          <dgm:chPref val="1"/>
        </dgm:presLayoutVars>
      </dgm:prSet>
      <dgm:spPr/>
    </dgm:pt>
  </dgm:ptLst>
  <dgm:cxnLst>
    <dgm:cxn modelId="{96832406-8CD6-41BC-80E2-48A5B53C0382}" type="presOf" srcId="{AB6D061D-FF3F-469A-9E14-E744F1E35FE6}" destId="{1C62FB4B-0A0E-4327-8051-9A0B52833A81}" srcOrd="0" destOrd="0" presId="urn:microsoft.com/office/officeart/2018/5/layout/IconCircleLabelList"/>
    <dgm:cxn modelId="{88E8DC0C-BD29-43C7-958B-C33CACD439DB}" srcId="{5400AD21-67F1-485E-918C-A715DC053C63}" destId="{069F64E5-F3CC-4315-BCB7-4987BFA497DE}" srcOrd="0" destOrd="0" parTransId="{306E76B3-0EB7-46CB-BF09-FA9A7F1176E4}" sibTransId="{1682DED5-AB88-4157-96C5-DC749AA68B9A}"/>
    <dgm:cxn modelId="{FFCAB243-3558-4480-BF11-A69480322199}" srcId="{5400AD21-67F1-485E-918C-A715DC053C63}" destId="{AB6D061D-FF3F-469A-9E14-E744F1E35FE6}" srcOrd="2" destOrd="0" parTransId="{0153E2F8-B94D-49FB-9D43-EEB42817388A}" sibTransId="{08E9E941-4650-4B03-9D39-247F9D42CC5B}"/>
    <dgm:cxn modelId="{0B5E59A2-F64F-4AED-8715-D2BEDED5AE34}" type="presOf" srcId="{5400AD21-67F1-485E-918C-A715DC053C63}" destId="{E1068A00-986A-4787-9726-02F200B8DA52}" srcOrd="0" destOrd="0" presId="urn:microsoft.com/office/officeart/2018/5/layout/IconCircleLabelList"/>
    <dgm:cxn modelId="{95D000B4-D720-43D6-9C23-9D2871F5DFE1}" type="presOf" srcId="{069F64E5-F3CC-4315-BCB7-4987BFA497DE}" destId="{DCBE6ECF-2211-4E14-9B56-DE8754F38BB2}" srcOrd="0" destOrd="0" presId="urn:microsoft.com/office/officeart/2018/5/layout/IconCircleLabelList"/>
    <dgm:cxn modelId="{3EA92FB6-81BC-49B7-981D-9B3AF08B4919}" type="presOf" srcId="{191F33B7-70E1-408F-B6DA-64ED55AFE3B9}" destId="{C1DC22E0-B1BA-4B81-A4C8-EA8242FCF007}" srcOrd="0" destOrd="0" presId="urn:microsoft.com/office/officeart/2018/5/layout/IconCircleLabelList"/>
    <dgm:cxn modelId="{C3ECB5C4-6FC5-461C-AB3F-45B39FA1D620}" srcId="{5400AD21-67F1-485E-918C-A715DC053C63}" destId="{191F33B7-70E1-408F-B6DA-64ED55AFE3B9}" srcOrd="1" destOrd="0" parTransId="{2F1CB2FE-6DD8-454B-900A-FBCC6B4DCAFD}" sibTransId="{1F373EC5-135C-4F01-80FA-B371AFBEDCFC}"/>
    <dgm:cxn modelId="{EB3D0158-6335-43D5-94DB-C0738E720791}" type="presParOf" srcId="{E1068A00-986A-4787-9726-02F200B8DA52}" destId="{B2FB9A45-1D42-4751-A7F2-EBF380B4113A}" srcOrd="0" destOrd="0" presId="urn:microsoft.com/office/officeart/2018/5/layout/IconCircleLabelList"/>
    <dgm:cxn modelId="{A1955173-2E60-4A43-A166-E4FE919D4FDE}" type="presParOf" srcId="{B2FB9A45-1D42-4751-A7F2-EBF380B4113A}" destId="{31957873-750D-4D54-AD73-6FC480BE2141}" srcOrd="0" destOrd="0" presId="urn:microsoft.com/office/officeart/2018/5/layout/IconCircleLabelList"/>
    <dgm:cxn modelId="{04B8637B-EE0E-4C2A-A996-CB381674F6FF}" type="presParOf" srcId="{B2FB9A45-1D42-4751-A7F2-EBF380B4113A}" destId="{B1245235-CDCA-4138-BFAE-8A24F3623B8F}" srcOrd="1" destOrd="0" presId="urn:microsoft.com/office/officeart/2018/5/layout/IconCircleLabelList"/>
    <dgm:cxn modelId="{09A5BFFE-6C49-4E8D-BCD3-E08D40E80491}" type="presParOf" srcId="{B2FB9A45-1D42-4751-A7F2-EBF380B4113A}" destId="{A4D21158-71E1-4BEE-A569-6CB3F1140226}" srcOrd="2" destOrd="0" presId="urn:microsoft.com/office/officeart/2018/5/layout/IconCircleLabelList"/>
    <dgm:cxn modelId="{B8281086-F6C2-4717-9C6B-1556EF469EEB}" type="presParOf" srcId="{B2FB9A45-1D42-4751-A7F2-EBF380B4113A}" destId="{DCBE6ECF-2211-4E14-9B56-DE8754F38BB2}" srcOrd="3" destOrd="0" presId="urn:microsoft.com/office/officeart/2018/5/layout/IconCircleLabelList"/>
    <dgm:cxn modelId="{F2DF2E67-FE94-4D9E-AC82-79646DBE6E2C}" type="presParOf" srcId="{E1068A00-986A-4787-9726-02F200B8DA52}" destId="{20D9E647-FF74-426F-BBF7-815B21FF83FC}" srcOrd="1" destOrd="0" presId="urn:microsoft.com/office/officeart/2018/5/layout/IconCircleLabelList"/>
    <dgm:cxn modelId="{46832B56-F1A3-4849-AA0F-BBC637BA8997}" type="presParOf" srcId="{E1068A00-986A-4787-9726-02F200B8DA52}" destId="{692900DA-B954-400A-B4D3-001F51E6ED46}" srcOrd="2" destOrd="0" presId="urn:microsoft.com/office/officeart/2018/5/layout/IconCircleLabelList"/>
    <dgm:cxn modelId="{A07898A0-EE13-42F8-880B-34314844824C}" type="presParOf" srcId="{692900DA-B954-400A-B4D3-001F51E6ED46}" destId="{0D15A715-F744-474E-B788-539165770736}" srcOrd="0" destOrd="0" presId="urn:microsoft.com/office/officeart/2018/5/layout/IconCircleLabelList"/>
    <dgm:cxn modelId="{50F4E0D3-4B13-4F26-BAFA-ADF8B6F34630}" type="presParOf" srcId="{692900DA-B954-400A-B4D3-001F51E6ED46}" destId="{6B55B98F-3E4C-4751-9A0A-D4808E99FC4C}" srcOrd="1" destOrd="0" presId="urn:microsoft.com/office/officeart/2018/5/layout/IconCircleLabelList"/>
    <dgm:cxn modelId="{5095E1C4-37BC-4554-AC68-694C3B1D77A2}" type="presParOf" srcId="{692900DA-B954-400A-B4D3-001F51E6ED46}" destId="{9443978C-5692-450D-BE6A-48DA10DA17B3}" srcOrd="2" destOrd="0" presId="urn:microsoft.com/office/officeart/2018/5/layout/IconCircleLabelList"/>
    <dgm:cxn modelId="{BF5298D8-6841-42EA-9107-5CC77261FF0D}" type="presParOf" srcId="{692900DA-B954-400A-B4D3-001F51E6ED46}" destId="{C1DC22E0-B1BA-4B81-A4C8-EA8242FCF007}" srcOrd="3" destOrd="0" presId="urn:microsoft.com/office/officeart/2018/5/layout/IconCircleLabelList"/>
    <dgm:cxn modelId="{292EB874-C9AD-4F42-99CB-9535F2E9BCDF}" type="presParOf" srcId="{E1068A00-986A-4787-9726-02F200B8DA52}" destId="{03867438-45E9-45C4-BE66-1E4B42B8A76C}" srcOrd="3" destOrd="0" presId="urn:microsoft.com/office/officeart/2018/5/layout/IconCircleLabelList"/>
    <dgm:cxn modelId="{73C510B9-B166-4E2B-900F-77897B9A4720}" type="presParOf" srcId="{E1068A00-986A-4787-9726-02F200B8DA52}" destId="{040A89D4-05DD-438F-A263-5B5614082851}" srcOrd="4" destOrd="0" presId="urn:microsoft.com/office/officeart/2018/5/layout/IconCircleLabelList"/>
    <dgm:cxn modelId="{198DDEF2-8D61-48BF-9CBC-2678CC380DDF}" type="presParOf" srcId="{040A89D4-05DD-438F-A263-5B5614082851}" destId="{BE4783BC-2103-458F-BF44-C0F35D4E0BBD}" srcOrd="0" destOrd="0" presId="urn:microsoft.com/office/officeart/2018/5/layout/IconCircleLabelList"/>
    <dgm:cxn modelId="{0130A7FF-E7BC-4238-9CEC-9946912A598E}" type="presParOf" srcId="{040A89D4-05DD-438F-A263-5B5614082851}" destId="{F1B0E647-EA46-44B6-8A02-B8EEE49FA4D2}" srcOrd="1" destOrd="0" presId="urn:microsoft.com/office/officeart/2018/5/layout/IconCircleLabelList"/>
    <dgm:cxn modelId="{F1FC3332-1FB7-4C06-8F9B-B05CFD9A1EEA}" type="presParOf" srcId="{040A89D4-05DD-438F-A263-5B5614082851}" destId="{2E928621-73F6-404C-AD53-187B8B99A558}" srcOrd="2" destOrd="0" presId="urn:microsoft.com/office/officeart/2018/5/layout/IconCircleLabelList"/>
    <dgm:cxn modelId="{474CBCCC-C363-40B7-9F2F-AA1DD5A1794A}" type="presParOf" srcId="{040A89D4-05DD-438F-A263-5B5614082851}" destId="{1C62FB4B-0A0E-4327-8051-9A0B52833A8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C1FAFE-3218-4846-9CE3-58505AAAA24A}"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7819D4B-FCBD-46E1-8D52-6CA6E5AA9693}">
      <dgm:prSet/>
      <dgm:spPr/>
      <dgm:t>
        <a:bodyPr/>
        <a:lstStyle/>
        <a:p>
          <a:r>
            <a:rPr lang="en-US"/>
            <a:t>- Challenges:</a:t>
          </a:r>
        </a:p>
      </dgm:t>
    </dgm:pt>
    <dgm:pt modelId="{69EDE4B4-9099-4B8B-8110-26ADF935E2B1}" type="parTrans" cxnId="{783FC430-BF41-4482-9C51-AD9879EE3E53}">
      <dgm:prSet/>
      <dgm:spPr/>
      <dgm:t>
        <a:bodyPr/>
        <a:lstStyle/>
        <a:p>
          <a:endParaRPr lang="en-US"/>
        </a:p>
      </dgm:t>
    </dgm:pt>
    <dgm:pt modelId="{F848CFAC-6A68-46D1-83A3-76FF2B4BF836}" type="sibTrans" cxnId="{783FC430-BF41-4482-9C51-AD9879EE3E53}">
      <dgm:prSet/>
      <dgm:spPr/>
      <dgm:t>
        <a:bodyPr/>
        <a:lstStyle/>
        <a:p>
          <a:endParaRPr lang="en-US"/>
        </a:p>
      </dgm:t>
    </dgm:pt>
    <dgm:pt modelId="{0154E2AD-38C3-4150-AB20-52BFB0EB18F4}">
      <dgm:prSet/>
      <dgm:spPr/>
      <dgm:t>
        <a:bodyPr/>
        <a:lstStyle/>
        <a:p>
          <a:r>
            <a:rPr lang="en-US"/>
            <a:t>- Scaling Bayesian methods for large datasets.</a:t>
          </a:r>
        </a:p>
      </dgm:t>
    </dgm:pt>
    <dgm:pt modelId="{DC91926C-2DEE-4A52-B7BA-F1C3B046C96A}" type="parTrans" cxnId="{4AC271DA-39F7-4C3A-A294-D6573E9474D6}">
      <dgm:prSet/>
      <dgm:spPr/>
      <dgm:t>
        <a:bodyPr/>
        <a:lstStyle/>
        <a:p>
          <a:endParaRPr lang="en-US"/>
        </a:p>
      </dgm:t>
    </dgm:pt>
    <dgm:pt modelId="{79DE2390-186A-44C8-8501-B9297FE1D1ED}" type="sibTrans" cxnId="{4AC271DA-39F7-4C3A-A294-D6573E9474D6}">
      <dgm:prSet/>
      <dgm:spPr/>
      <dgm:t>
        <a:bodyPr/>
        <a:lstStyle/>
        <a:p>
          <a:endParaRPr lang="en-US"/>
        </a:p>
      </dgm:t>
    </dgm:pt>
    <dgm:pt modelId="{972CD34D-9ED8-48E4-B439-5D48AF737144}">
      <dgm:prSet/>
      <dgm:spPr/>
      <dgm:t>
        <a:bodyPr/>
        <a:lstStyle/>
        <a:p>
          <a:r>
            <a:rPr lang="en-US"/>
            <a:t>- Computational costs and parameter tuning.</a:t>
          </a:r>
        </a:p>
      </dgm:t>
    </dgm:pt>
    <dgm:pt modelId="{D284A5DC-8041-4596-BDCF-9DA4F46DBA68}" type="parTrans" cxnId="{7F6CAB2D-7D65-460A-AE85-E2E9CEC79AC8}">
      <dgm:prSet/>
      <dgm:spPr/>
      <dgm:t>
        <a:bodyPr/>
        <a:lstStyle/>
        <a:p>
          <a:endParaRPr lang="en-US"/>
        </a:p>
      </dgm:t>
    </dgm:pt>
    <dgm:pt modelId="{3F378C99-05A0-47D3-8C66-5923B6F5A992}" type="sibTrans" cxnId="{7F6CAB2D-7D65-460A-AE85-E2E9CEC79AC8}">
      <dgm:prSet/>
      <dgm:spPr/>
      <dgm:t>
        <a:bodyPr/>
        <a:lstStyle/>
        <a:p>
          <a:endParaRPr lang="en-US"/>
        </a:p>
      </dgm:t>
    </dgm:pt>
    <dgm:pt modelId="{D72E1F51-A02E-4DC2-8C6B-F21C2960D8C4}">
      <dgm:prSet/>
      <dgm:spPr/>
      <dgm:t>
        <a:bodyPr/>
        <a:lstStyle/>
        <a:p>
          <a:r>
            <a:rPr lang="en-US"/>
            <a:t>- Future Directions:</a:t>
          </a:r>
        </a:p>
      </dgm:t>
    </dgm:pt>
    <dgm:pt modelId="{91D1A42F-15C3-4499-923E-4555C86CB5E5}" type="parTrans" cxnId="{29AC49C5-8DA9-47B1-9A76-E52EC27EDAE6}">
      <dgm:prSet/>
      <dgm:spPr/>
      <dgm:t>
        <a:bodyPr/>
        <a:lstStyle/>
        <a:p>
          <a:endParaRPr lang="en-US"/>
        </a:p>
      </dgm:t>
    </dgm:pt>
    <dgm:pt modelId="{89E15F51-4BC7-477E-B085-5D4FBA460131}" type="sibTrans" cxnId="{29AC49C5-8DA9-47B1-9A76-E52EC27EDAE6}">
      <dgm:prSet/>
      <dgm:spPr/>
      <dgm:t>
        <a:bodyPr/>
        <a:lstStyle/>
        <a:p>
          <a:endParaRPr lang="en-US"/>
        </a:p>
      </dgm:t>
    </dgm:pt>
    <dgm:pt modelId="{B6D69AB0-05BC-4D92-BDF1-73DB94649CBB}">
      <dgm:prSet/>
      <dgm:spPr/>
      <dgm:t>
        <a:bodyPr/>
        <a:lstStyle/>
        <a:p>
          <a:r>
            <a:rPr lang="en-US"/>
            <a:t>- Explore Gaussian Processes for refined spatial modeling.</a:t>
          </a:r>
        </a:p>
      </dgm:t>
    </dgm:pt>
    <dgm:pt modelId="{0536D7E2-A872-489B-A203-92A9D8C3520A}" type="parTrans" cxnId="{9CF6F7AC-FF1B-4BA0-B1A0-DD6CE54D37DB}">
      <dgm:prSet/>
      <dgm:spPr/>
      <dgm:t>
        <a:bodyPr/>
        <a:lstStyle/>
        <a:p>
          <a:endParaRPr lang="en-US"/>
        </a:p>
      </dgm:t>
    </dgm:pt>
    <dgm:pt modelId="{55AAFE6E-EAFF-46F2-800B-17F66B10DB73}" type="sibTrans" cxnId="{9CF6F7AC-FF1B-4BA0-B1A0-DD6CE54D37DB}">
      <dgm:prSet/>
      <dgm:spPr/>
      <dgm:t>
        <a:bodyPr/>
        <a:lstStyle/>
        <a:p>
          <a:endParaRPr lang="en-US"/>
        </a:p>
      </dgm:t>
    </dgm:pt>
    <dgm:pt modelId="{344573E4-05BA-4C8B-9492-0DDB179C511F}">
      <dgm:prSet/>
      <dgm:spPr/>
      <dgm:t>
        <a:bodyPr/>
        <a:lstStyle/>
        <a:p>
          <a:r>
            <a:rPr lang="en-US"/>
            <a:t>- Extend methods to other astrophysical phenomena.</a:t>
          </a:r>
        </a:p>
      </dgm:t>
    </dgm:pt>
    <dgm:pt modelId="{AF01FD91-31B0-4219-8C93-F43053E842DB}" type="parTrans" cxnId="{C12D9B4D-BD23-41D8-9E4C-5C22DB971177}">
      <dgm:prSet/>
      <dgm:spPr/>
      <dgm:t>
        <a:bodyPr/>
        <a:lstStyle/>
        <a:p>
          <a:endParaRPr lang="en-US"/>
        </a:p>
      </dgm:t>
    </dgm:pt>
    <dgm:pt modelId="{4A00D064-03EA-471D-A2C2-20C284621313}" type="sibTrans" cxnId="{C12D9B4D-BD23-41D8-9E4C-5C22DB971177}">
      <dgm:prSet/>
      <dgm:spPr/>
      <dgm:t>
        <a:bodyPr/>
        <a:lstStyle/>
        <a:p>
          <a:endParaRPr lang="en-US"/>
        </a:p>
      </dgm:t>
    </dgm:pt>
    <dgm:pt modelId="{91C5B909-E60D-6947-86E7-CE2815D0F5F1}" type="pres">
      <dgm:prSet presAssocID="{B3C1FAFE-3218-4846-9CE3-58505AAAA24A}" presName="diagram" presStyleCnt="0">
        <dgm:presLayoutVars>
          <dgm:dir/>
          <dgm:resizeHandles val="exact"/>
        </dgm:presLayoutVars>
      </dgm:prSet>
      <dgm:spPr/>
    </dgm:pt>
    <dgm:pt modelId="{83F9A94A-67A6-CB44-B1E5-0F6EEFC7C751}" type="pres">
      <dgm:prSet presAssocID="{37819D4B-FCBD-46E1-8D52-6CA6E5AA9693}" presName="node" presStyleLbl="node1" presStyleIdx="0" presStyleCnt="2">
        <dgm:presLayoutVars>
          <dgm:bulletEnabled val="1"/>
        </dgm:presLayoutVars>
      </dgm:prSet>
      <dgm:spPr/>
    </dgm:pt>
    <dgm:pt modelId="{EDF26E9A-240E-BD4E-8D0E-4195095CAA79}" type="pres">
      <dgm:prSet presAssocID="{F848CFAC-6A68-46D1-83A3-76FF2B4BF836}" presName="sibTrans" presStyleCnt="0"/>
      <dgm:spPr/>
    </dgm:pt>
    <dgm:pt modelId="{83833030-CBDC-1646-9BE0-1EB193E3F063}" type="pres">
      <dgm:prSet presAssocID="{D72E1F51-A02E-4DC2-8C6B-F21C2960D8C4}" presName="node" presStyleLbl="node1" presStyleIdx="1" presStyleCnt="2">
        <dgm:presLayoutVars>
          <dgm:bulletEnabled val="1"/>
        </dgm:presLayoutVars>
      </dgm:prSet>
      <dgm:spPr/>
    </dgm:pt>
  </dgm:ptLst>
  <dgm:cxnLst>
    <dgm:cxn modelId="{120D9A18-664B-7E45-9A49-55B40E1E538B}" type="presOf" srcId="{D72E1F51-A02E-4DC2-8C6B-F21C2960D8C4}" destId="{83833030-CBDC-1646-9BE0-1EB193E3F063}" srcOrd="0" destOrd="0" presId="urn:microsoft.com/office/officeart/2005/8/layout/default"/>
    <dgm:cxn modelId="{7F6CAB2D-7D65-460A-AE85-E2E9CEC79AC8}" srcId="{37819D4B-FCBD-46E1-8D52-6CA6E5AA9693}" destId="{972CD34D-9ED8-48E4-B439-5D48AF737144}" srcOrd="1" destOrd="0" parTransId="{D284A5DC-8041-4596-BDCF-9DA4F46DBA68}" sibTransId="{3F378C99-05A0-47D3-8C66-5923B6F5A992}"/>
    <dgm:cxn modelId="{783FC430-BF41-4482-9C51-AD9879EE3E53}" srcId="{B3C1FAFE-3218-4846-9CE3-58505AAAA24A}" destId="{37819D4B-FCBD-46E1-8D52-6CA6E5AA9693}" srcOrd="0" destOrd="0" parTransId="{69EDE4B4-9099-4B8B-8110-26ADF935E2B1}" sibTransId="{F848CFAC-6A68-46D1-83A3-76FF2B4BF836}"/>
    <dgm:cxn modelId="{830F753E-C861-1A45-8D88-8CD4663CD972}" type="presOf" srcId="{972CD34D-9ED8-48E4-B439-5D48AF737144}" destId="{83F9A94A-67A6-CB44-B1E5-0F6EEFC7C751}" srcOrd="0" destOrd="2" presId="urn:microsoft.com/office/officeart/2005/8/layout/default"/>
    <dgm:cxn modelId="{C12D9B4D-BD23-41D8-9E4C-5C22DB971177}" srcId="{D72E1F51-A02E-4DC2-8C6B-F21C2960D8C4}" destId="{344573E4-05BA-4C8B-9492-0DDB179C511F}" srcOrd="1" destOrd="0" parTransId="{AF01FD91-31B0-4219-8C93-F43053E842DB}" sibTransId="{4A00D064-03EA-471D-A2C2-20C284621313}"/>
    <dgm:cxn modelId="{B35A3362-1FB8-6E41-AC6A-0F555BDC9B5C}" type="presOf" srcId="{344573E4-05BA-4C8B-9492-0DDB179C511F}" destId="{83833030-CBDC-1646-9BE0-1EB193E3F063}" srcOrd="0" destOrd="2" presId="urn:microsoft.com/office/officeart/2005/8/layout/default"/>
    <dgm:cxn modelId="{7F75C865-46F3-3A4E-B14B-25CF0C7605B8}" type="presOf" srcId="{0154E2AD-38C3-4150-AB20-52BFB0EB18F4}" destId="{83F9A94A-67A6-CB44-B1E5-0F6EEFC7C751}" srcOrd="0" destOrd="1" presId="urn:microsoft.com/office/officeart/2005/8/layout/default"/>
    <dgm:cxn modelId="{9CF6F7AC-FF1B-4BA0-B1A0-DD6CE54D37DB}" srcId="{D72E1F51-A02E-4DC2-8C6B-F21C2960D8C4}" destId="{B6D69AB0-05BC-4D92-BDF1-73DB94649CBB}" srcOrd="0" destOrd="0" parTransId="{0536D7E2-A872-489B-A203-92A9D8C3520A}" sibTransId="{55AAFE6E-EAFF-46F2-800B-17F66B10DB73}"/>
    <dgm:cxn modelId="{29AC49C5-8DA9-47B1-9A76-E52EC27EDAE6}" srcId="{B3C1FAFE-3218-4846-9CE3-58505AAAA24A}" destId="{D72E1F51-A02E-4DC2-8C6B-F21C2960D8C4}" srcOrd="1" destOrd="0" parTransId="{91D1A42F-15C3-4499-923E-4555C86CB5E5}" sibTransId="{89E15F51-4BC7-477E-B085-5D4FBA460131}"/>
    <dgm:cxn modelId="{4AC271DA-39F7-4C3A-A294-D6573E9474D6}" srcId="{37819D4B-FCBD-46E1-8D52-6CA6E5AA9693}" destId="{0154E2AD-38C3-4150-AB20-52BFB0EB18F4}" srcOrd="0" destOrd="0" parTransId="{DC91926C-2DEE-4A52-B7BA-F1C3B046C96A}" sibTransId="{79DE2390-186A-44C8-8501-B9297FE1D1ED}"/>
    <dgm:cxn modelId="{694466DC-235B-5641-9C97-3CB5FA6F4306}" type="presOf" srcId="{B3C1FAFE-3218-4846-9CE3-58505AAAA24A}" destId="{91C5B909-E60D-6947-86E7-CE2815D0F5F1}" srcOrd="0" destOrd="0" presId="urn:microsoft.com/office/officeart/2005/8/layout/default"/>
    <dgm:cxn modelId="{F35CF1E5-B4CD-F342-90DA-0FE6BE230CA1}" type="presOf" srcId="{B6D69AB0-05BC-4D92-BDF1-73DB94649CBB}" destId="{83833030-CBDC-1646-9BE0-1EB193E3F063}" srcOrd="0" destOrd="1" presId="urn:microsoft.com/office/officeart/2005/8/layout/default"/>
    <dgm:cxn modelId="{7455A5EE-3084-2B48-B094-8853D1CE034E}" type="presOf" srcId="{37819D4B-FCBD-46E1-8D52-6CA6E5AA9693}" destId="{83F9A94A-67A6-CB44-B1E5-0F6EEFC7C751}" srcOrd="0" destOrd="0" presId="urn:microsoft.com/office/officeart/2005/8/layout/default"/>
    <dgm:cxn modelId="{EEE2D5C5-2693-444E-B547-905E53708265}" type="presParOf" srcId="{91C5B909-E60D-6947-86E7-CE2815D0F5F1}" destId="{83F9A94A-67A6-CB44-B1E5-0F6EEFC7C751}" srcOrd="0" destOrd="0" presId="urn:microsoft.com/office/officeart/2005/8/layout/default"/>
    <dgm:cxn modelId="{F7A9305F-532A-4046-AEBD-E9048104A974}" type="presParOf" srcId="{91C5B909-E60D-6947-86E7-CE2815D0F5F1}" destId="{EDF26E9A-240E-BD4E-8D0E-4195095CAA79}" srcOrd="1" destOrd="0" presId="urn:microsoft.com/office/officeart/2005/8/layout/default"/>
    <dgm:cxn modelId="{07BE3789-7749-7742-A35A-D816AD75357E}" type="presParOf" srcId="{91C5B909-E60D-6947-86E7-CE2815D0F5F1}" destId="{83833030-CBDC-1646-9BE0-1EB193E3F063}"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699843-F402-4A0E-B04E-5A3304154C6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0B38113-9442-4EC7-A36D-1FA134E805CC}">
      <dgm:prSet/>
      <dgm:spPr/>
      <dgm:t>
        <a:bodyPr/>
        <a:lstStyle/>
        <a:p>
          <a:r>
            <a:rPr lang="en-US"/>
            <a:t>- Compared the effectiveness of K-Means and Bayesian methods.</a:t>
          </a:r>
        </a:p>
      </dgm:t>
    </dgm:pt>
    <dgm:pt modelId="{BE13B46C-4AB3-4777-9CE3-1E7E059DC279}" type="parTrans" cxnId="{D754B85A-4326-44E3-A024-473F09F59146}">
      <dgm:prSet/>
      <dgm:spPr/>
      <dgm:t>
        <a:bodyPr/>
        <a:lstStyle/>
        <a:p>
          <a:endParaRPr lang="en-US"/>
        </a:p>
      </dgm:t>
    </dgm:pt>
    <dgm:pt modelId="{5E13C459-7BC1-458F-B878-7D65928F3266}" type="sibTrans" cxnId="{D754B85A-4326-44E3-A024-473F09F59146}">
      <dgm:prSet/>
      <dgm:spPr/>
      <dgm:t>
        <a:bodyPr/>
        <a:lstStyle/>
        <a:p>
          <a:endParaRPr lang="en-US"/>
        </a:p>
      </dgm:t>
    </dgm:pt>
    <dgm:pt modelId="{FEE35185-1477-4AAE-B412-DF8C37894F30}">
      <dgm:prSet/>
      <dgm:spPr/>
      <dgm:t>
        <a:bodyPr/>
        <a:lstStyle/>
        <a:p>
          <a:r>
            <a:rPr lang="en-US"/>
            <a:t>- Highlighted contributions to understanding the Milky Way's stellar populations.</a:t>
          </a:r>
        </a:p>
      </dgm:t>
    </dgm:pt>
    <dgm:pt modelId="{A58E9E4A-0328-416B-8001-B0D666875BA9}" type="parTrans" cxnId="{065A1508-D7A8-44A8-8277-78C74DCB217A}">
      <dgm:prSet/>
      <dgm:spPr/>
      <dgm:t>
        <a:bodyPr/>
        <a:lstStyle/>
        <a:p>
          <a:endParaRPr lang="en-US"/>
        </a:p>
      </dgm:t>
    </dgm:pt>
    <dgm:pt modelId="{5C814AD3-7855-4A95-9510-6D3D648E982E}" type="sibTrans" cxnId="{065A1508-D7A8-44A8-8277-78C74DCB217A}">
      <dgm:prSet/>
      <dgm:spPr/>
      <dgm:t>
        <a:bodyPr/>
        <a:lstStyle/>
        <a:p>
          <a:endParaRPr lang="en-US"/>
        </a:p>
      </dgm:t>
    </dgm:pt>
    <dgm:pt modelId="{7AEB9B23-F898-4575-A414-8DBB1F65DD48}">
      <dgm:prSet/>
      <dgm:spPr/>
      <dgm:t>
        <a:bodyPr/>
        <a:lstStyle/>
        <a:p>
          <a:r>
            <a:rPr lang="en-US"/>
            <a:t>- Advanced methodologies for astronomical clustering.</a:t>
          </a:r>
        </a:p>
      </dgm:t>
    </dgm:pt>
    <dgm:pt modelId="{2CF33752-C201-4679-AA6C-394E95714CB0}" type="parTrans" cxnId="{148018F0-EBC8-4608-9E64-2D0216F2CB20}">
      <dgm:prSet/>
      <dgm:spPr/>
      <dgm:t>
        <a:bodyPr/>
        <a:lstStyle/>
        <a:p>
          <a:endParaRPr lang="en-US"/>
        </a:p>
      </dgm:t>
    </dgm:pt>
    <dgm:pt modelId="{9BAE947F-D1A7-4C05-BA9F-1DF65E0BE981}" type="sibTrans" cxnId="{148018F0-EBC8-4608-9E64-2D0216F2CB20}">
      <dgm:prSet/>
      <dgm:spPr/>
      <dgm:t>
        <a:bodyPr/>
        <a:lstStyle/>
        <a:p>
          <a:endParaRPr lang="en-US"/>
        </a:p>
      </dgm:t>
    </dgm:pt>
    <dgm:pt modelId="{1716CD5C-BF42-462F-8228-D6707CDC14CD}" type="pres">
      <dgm:prSet presAssocID="{BD699843-F402-4A0E-B04E-5A3304154C6D}" presName="root" presStyleCnt="0">
        <dgm:presLayoutVars>
          <dgm:dir/>
          <dgm:resizeHandles val="exact"/>
        </dgm:presLayoutVars>
      </dgm:prSet>
      <dgm:spPr/>
    </dgm:pt>
    <dgm:pt modelId="{B6FD37AB-AB4E-46B6-B908-0C20B61B2E23}" type="pres">
      <dgm:prSet presAssocID="{00B38113-9442-4EC7-A36D-1FA134E805CC}" presName="compNode" presStyleCnt="0"/>
      <dgm:spPr/>
    </dgm:pt>
    <dgm:pt modelId="{EF923FC1-5EF9-4F49-BF69-793C9BCBCB47}" type="pres">
      <dgm:prSet presAssocID="{00B38113-9442-4EC7-A36D-1FA134E805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5E7134A2-3362-4406-B78D-A8846E514208}" type="pres">
      <dgm:prSet presAssocID="{00B38113-9442-4EC7-A36D-1FA134E805CC}" presName="spaceRect" presStyleCnt="0"/>
      <dgm:spPr/>
    </dgm:pt>
    <dgm:pt modelId="{2A90CC4B-FB9C-4BA1-8462-6A2154AF4A23}" type="pres">
      <dgm:prSet presAssocID="{00B38113-9442-4EC7-A36D-1FA134E805CC}" presName="textRect" presStyleLbl="revTx" presStyleIdx="0" presStyleCnt="3">
        <dgm:presLayoutVars>
          <dgm:chMax val="1"/>
          <dgm:chPref val="1"/>
        </dgm:presLayoutVars>
      </dgm:prSet>
      <dgm:spPr/>
    </dgm:pt>
    <dgm:pt modelId="{656DA506-5EC7-4955-9707-8964285BEBAF}" type="pres">
      <dgm:prSet presAssocID="{5E13C459-7BC1-458F-B878-7D65928F3266}" presName="sibTrans" presStyleCnt="0"/>
      <dgm:spPr/>
    </dgm:pt>
    <dgm:pt modelId="{7B52F937-86F2-42BD-9DF6-C4F0D8EA8DD7}" type="pres">
      <dgm:prSet presAssocID="{FEE35185-1477-4AAE-B412-DF8C37894F30}" presName="compNode" presStyleCnt="0"/>
      <dgm:spPr/>
    </dgm:pt>
    <dgm:pt modelId="{75A12F9E-56E3-442D-8F0B-4CA5F96AE043}" type="pres">
      <dgm:prSet presAssocID="{FEE35185-1477-4AAE-B412-DF8C37894F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lar system"/>
        </a:ext>
      </dgm:extLst>
    </dgm:pt>
    <dgm:pt modelId="{34C1A274-630F-4FDB-8D6A-611356A089EB}" type="pres">
      <dgm:prSet presAssocID="{FEE35185-1477-4AAE-B412-DF8C37894F30}" presName="spaceRect" presStyleCnt="0"/>
      <dgm:spPr/>
    </dgm:pt>
    <dgm:pt modelId="{88E62878-7407-4A4D-824C-ED7B69F08B04}" type="pres">
      <dgm:prSet presAssocID="{FEE35185-1477-4AAE-B412-DF8C37894F30}" presName="textRect" presStyleLbl="revTx" presStyleIdx="1" presStyleCnt="3">
        <dgm:presLayoutVars>
          <dgm:chMax val="1"/>
          <dgm:chPref val="1"/>
        </dgm:presLayoutVars>
      </dgm:prSet>
      <dgm:spPr/>
    </dgm:pt>
    <dgm:pt modelId="{09DB1AB6-3C08-4F3E-9618-6D9F8E2D4ED3}" type="pres">
      <dgm:prSet presAssocID="{5C814AD3-7855-4A95-9510-6D3D648E982E}" presName="sibTrans" presStyleCnt="0"/>
      <dgm:spPr/>
    </dgm:pt>
    <dgm:pt modelId="{AA4D78F6-59E1-4D1E-A837-E8E10E4BC9F6}" type="pres">
      <dgm:prSet presAssocID="{7AEB9B23-F898-4575-A414-8DBB1F65DD48}" presName="compNode" presStyleCnt="0"/>
      <dgm:spPr/>
    </dgm:pt>
    <dgm:pt modelId="{47D96210-7C07-4EB7-A9B3-6E8CE39CA270}" type="pres">
      <dgm:prSet presAssocID="{7AEB9B23-F898-4575-A414-8DBB1F65DD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3F427511-47CD-4461-9A99-2AA42E6935EC}" type="pres">
      <dgm:prSet presAssocID="{7AEB9B23-F898-4575-A414-8DBB1F65DD48}" presName="spaceRect" presStyleCnt="0"/>
      <dgm:spPr/>
    </dgm:pt>
    <dgm:pt modelId="{E0F54FF1-5FC9-47E0-B892-983276AD4431}" type="pres">
      <dgm:prSet presAssocID="{7AEB9B23-F898-4575-A414-8DBB1F65DD48}" presName="textRect" presStyleLbl="revTx" presStyleIdx="2" presStyleCnt="3">
        <dgm:presLayoutVars>
          <dgm:chMax val="1"/>
          <dgm:chPref val="1"/>
        </dgm:presLayoutVars>
      </dgm:prSet>
      <dgm:spPr/>
    </dgm:pt>
  </dgm:ptLst>
  <dgm:cxnLst>
    <dgm:cxn modelId="{065A1508-D7A8-44A8-8277-78C74DCB217A}" srcId="{BD699843-F402-4A0E-B04E-5A3304154C6D}" destId="{FEE35185-1477-4AAE-B412-DF8C37894F30}" srcOrd="1" destOrd="0" parTransId="{A58E9E4A-0328-416B-8001-B0D666875BA9}" sibTransId="{5C814AD3-7855-4A95-9510-6D3D648E982E}"/>
    <dgm:cxn modelId="{8F7DDF52-5A58-42CF-BF85-5C06D324B757}" type="presOf" srcId="{00B38113-9442-4EC7-A36D-1FA134E805CC}" destId="{2A90CC4B-FB9C-4BA1-8462-6A2154AF4A23}" srcOrd="0" destOrd="0" presId="urn:microsoft.com/office/officeart/2018/2/layout/IconLabelList"/>
    <dgm:cxn modelId="{D754B85A-4326-44E3-A024-473F09F59146}" srcId="{BD699843-F402-4A0E-B04E-5A3304154C6D}" destId="{00B38113-9442-4EC7-A36D-1FA134E805CC}" srcOrd="0" destOrd="0" parTransId="{BE13B46C-4AB3-4777-9CE3-1E7E059DC279}" sibTransId="{5E13C459-7BC1-458F-B878-7D65928F3266}"/>
    <dgm:cxn modelId="{7439A661-9708-427F-81AF-729FF4DBF50D}" type="presOf" srcId="{BD699843-F402-4A0E-B04E-5A3304154C6D}" destId="{1716CD5C-BF42-462F-8228-D6707CDC14CD}" srcOrd="0" destOrd="0" presId="urn:microsoft.com/office/officeart/2018/2/layout/IconLabelList"/>
    <dgm:cxn modelId="{C11F7176-0F9A-4153-83EE-9E8B17D2DBE8}" type="presOf" srcId="{7AEB9B23-F898-4575-A414-8DBB1F65DD48}" destId="{E0F54FF1-5FC9-47E0-B892-983276AD4431}" srcOrd="0" destOrd="0" presId="urn:microsoft.com/office/officeart/2018/2/layout/IconLabelList"/>
    <dgm:cxn modelId="{6F963B77-3348-490E-B4EF-0F3CE0EE8146}" type="presOf" srcId="{FEE35185-1477-4AAE-B412-DF8C37894F30}" destId="{88E62878-7407-4A4D-824C-ED7B69F08B04}" srcOrd="0" destOrd="0" presId="urn:microsoft.com/office/officeart/2018/2/layout/IconLabelList"/>
    <dgm:cxn modelId="{148018F0-EBC8-4608-9E64-2D0216F2CB20}" srcId="{BD699843-F402-4A0E-B04E-5A3304154C6D}" destId="{7AEB9B23-F898-4575-A414-8DBB1F65DD48}" srcOrd="2" destOrd="0" parTransId="{2CF33752-C201-4679-AA6C-394E95714CB0}" sibTransId="{9BAE947F-D1A7-4C05-BA9F-1DF65E0BE981}"/>
    <dgm:cxn modelId="{1D07F5CB-940B-41B6-AEF5-EA8650A5BC6C}" type="presParOf" srcId="{1716CD5C-BF42-462F-8228-D6707CDC14CD}" destId="{B6FD37AB-AB4E-46B6-B908-0C20B61B2E23}" srcOrd="0" destOrd="0" presId="urn:microsoft.com/office/officeart/2018/2/layout/IconLabelList"/>
    <dgm:cxn modelId="{80765194-3934-45A7-924D-4A7EE9714560}" type="presParOf" srcId="{B6FD37AB-AB4E-46B6-B908-0C20B61B2E23}" destId="{EF923FC1-5EF9-4F49-BF69-793C9BCBCB47}" srcOrd="0" destOrd="0" presId="urn:microsoft.com/office/officeart/2018/2/layout/IconLabelList"/>
    <dgm:cxn modelId="{F5A43A67-E315-4E7E-943F-20385112EC7C}" type="presParOf" srcId="{B6FD37AB-AB4E-46B6-B908-0C20B61B2E23}" destId="{5E7134A2-3362-4406-B78D-A8846E514208}" srcOrd="1" destOrd="0" presId="urn:microsoft.com/office/officeart/2018/2/layout/IconLabelList"/>
    <dgm:cxn modelId="{DC2F937E-D998-4417-BD66-9D45AB27A865}" type="presParOf" srcId="{B6FD37AB-AB4E-46B6-B908-0C20B61B2E23}" destId="{2A90CC4B-FB9C-4BA1-8462-6A2154AF4A23}" srcOrd="2" destOrd="0" presId="urn:microsoft.com/office/officeart/2018/2/layout/IconLabelList"/>
    <dgm:cxn modelId="{F305A8DF-0676-491A-89AB-1EBDA24AF6B6}" type="presParOf" srcId="{1716CD5C-BF42-462F-8228-D6707CDC14CD}" destId="{656DA506-5EC7-4955-9707-8964285BEBAF}" srcOrd="1" destOrd="0" presId="urn:microsoft.com/office/officeart/2018/2/layout/IconLabelList"/>
    <dgm:cxn modelId="{E675E6A2-5654-4200-A818-29FB494631E0}" type="presParOf" srcId="{1716CD5C-BF42-462F-8228-D6707CDC14CD}" destId="{7B52F937-86F2-42BD-9DF6-C4F0D8EA8DD7}" srcOrd="2" destOrd="0" presId="urn:microsoft.com/office/officeart/2018/2/layout/IconLabelList"/>
    <dgm:cxn modelId="{EB7C3746-E0A2-459B-BA48-914DFF829E33}" type="presParOf" srcId="{7B52F937-86F2-42BD-9DF6-C4F0D8EA8DD7}" destId="{75A12F9E-56E3-442D-8F0B-4CA5F96AE043}" srcOrd="0" destOrd="0" presId="urn:microsoft.com/office/officeart/2018/2/layout/IconLabelList"/>
    <dgm:cxn modelId="{1C93CA02-5571-40F7-950C-694D0A6C0D0E}" type="presParOf" srcId="{7B52F937-86F2-42BD-9DF6-C4F0D8EA8DD7}" destId="{34C1A274-630F-4FDB-8D6A-611356A089EB}" srcOrd="1" destOrd="0" presId="urn:microsoft.com/office/officeart/2018/2/layout/IconLabelList"/>
    <dgm:cxn modelId="{2E6763FA-EEFB-4D9D-8BBB-356919EDCD0D}" type="presParOf" srcId="{7B52F937-86F2-42BD-9DF6-C4F0D8EA8DD7}" destId="{88E62878-7407-4A4D-824C-ED7B69F08B04}" srcOrd="2" destOrd="0" presId="urn:microsoft.com/office/officeart/2018/2/layout/IconLabelList"/>
    <dgm:cxn modelId="{B264B616-5913-4772-8FDF-250A2E3E9BDA}" type="presParOf" srcId="{1716CD5C-BF42-462F-8228-D6707CDC14CD}" destId="{09DB1AB6-3C08-4F3E-9618-6D9F8E2D4ED3}" srcOrd="3" destOrd="0" presId="urn:microsoft.com/office/officeart/2018/2/layout/IconLabelList"/>
    <dgm:cxn modelId="{E0DEC26B-5161-45FB-8740-35A4352F4B01}" type="presParOf" srcId="{1716CD5C-BF42-462F-8228-D6707CDC14CD}" destId="{AA4D78F6-59E1-4D1E-A837-E8E10E4BC9F6}" srcOrd="4" destOrd="0" presId="urn:microsoft.com/office/officeart/2018/2/layout/IconLabelList"/>
    <dgm:cxn modelId="{AC171283-E396-4345-9518-CCBAE9994C0B}" type="presParOf" srcId="{AA4D78F6-59E1-4D1E-A837-E8E10E4BC9F6}" destId="{47D96210-7C07-4EB7-A9B3-6E8CE39CA270}" srcOrd="0" destOrd="0" presId="urn:microsoft.com/office/officeart/2018/2/layout/IconLabelList"/>
    <dgm:cxn modelId="{0E3C7B01-9F04-4AC3-A476-5816940E8722}" type="presParOf" srcId="{AA4D78F6-59E1-4D1E-A837-E8E10E4BC9F6}" destId="{3F427511-47CD-4461-9A99-2AA42E6935EC}" srcOrd="1" destOrd="0" presId="urn:microsoft.com/office/officeart/2018/2/layout/IconLabelList"/>
    <dgm:cxn modelId="{06A6C206-EB16-40A0-A030-1DCCDEBB2841}" type="presParOf" srcId="{AA4D78F6-59E1-4D1E-A837-E8E10E4BC9F6}" destId="{E0F54FF1-5FC9-47E0-B892-983276AD443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F0A6A8-239E-400C-B61F-05E9681A7F6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573B111-4821-40D3-AD7B-E25A508FF162}">
      <dgm:prSet/>
      <dgm:spPr/>
      <dgm:t>
        <a:bodyPr/>
        <a:lstStyle/>
        <a:p>
          <a:r>
            <a:rPr lang="en-US"/>
            <a:t>1. Gaia Collaboration et al., 2023, Astronomy Astrophysics.</a:t>
          </a:r>
        </a:p>
      </dgm:t>
    </dgm:pt>
    <dgm:pt modelId="{11E26526-301D-41CB-A4E0-FA1E19CC61B0}" type="parTrans" cxnId="{292F11C8-B567-4BCD-AF00-3D1C8B39AF69}">
      <dgm:prSet/>
      <dgm:spPr/>
      <dgm:t>
        <a:bodyPr/>
        <a:lstStyle/>
        <a:p>
          <a:endParaRPr lang="en-US"/>
        </a:p>
      </dgm:t>
    </dgm:pt>
    <dgm:pt modelId="{A55FC4A7-F8D5-45BA-932E-EED8B63EB8A0}" type="sibTrans" cxnId="{292F11C8-B567-4BCD-AF00-3D1C8B39AF69}">
      <dgm:prSet/>
      <dgm:spPr/>
      <dgm:t>
        <a:bodyPr/>
        <a:lstStyle/>
        <a:p>
          <a:endParaRPr lang="en-US"/>
        </a:p>
      </dgm:t>
    </dgm:pt>
    <dgm:pt modelId="{98A0751A-175D-4E09-9B6D-DE6514657A04}">
      <dgm:prSet/>
      <dgm:spPr/>
      <dgm:t>
        <a:bodyPr/>
        <a:lstStyle/>
        <a:p>
          <a:r>
            <a:rPr lang="en-US"/>
            <a:t>2. S. Lloyd, 1982, IEEE Transactions on Information Theory.</a:t>
          </a:r>
        </a:p>
      </dgm:t>
    </dgm:pt>
    <dgm:pt modelId="{4573C325-6260-4F67-A285-E202A0CE4D7E}" type="parTrans" cxnId="{EE3070EC-1E8C-4808-B60C-62505EB8534E}">
      <dgm:prSet/>
      <dgm:spPr/>
      <dgm:t>
        <a:bodyPr/>
        <a:lstStyle/>
        <a:p>
          <a:endParaRPr lang="en-US"/>
        </a:p>
      </dgm:t>
    </dgm:pt>
    <dgm:pt modelId="{C3D7D96F-F6C3-40CC-BF05-E97F41BF7B02}" type="sibTrans" cxnId="{EE3070EC-1E8C-4808-B60C-62505EB8534E}">
      <dgm:prSet/>
      <dgm:spPr/>
      <dgm:t>
        <a:bodyPr/>
        <a:lstStyle/>
        <a:p>
          <a:endParaRPr lang="en-US"/>
        </a:p>
      </dgm:t>
    </dgm:pt>
    <dgm:pt modelId="{17F37673-113C-40D2-8C96-F904A299A90C}">
      <dgm:prSet/>
      <dgm:spPr/>
      <dgm:t>
        <a:bodyPr/>
        <a:lstStyle/>
        <a:p>
          <a:r>
            <a:rPr lang="en-US"/>
            <a:t>3. Astropy Collaboration, 2013, Astronomy Astrophysics.</a:t>
          </a:r>
        </a:p>
      </dgm:t>
    </dgm:pt>
    <dgm:pt modelId="{4EB57A10-61B2-48E6-BDC6-BCC1F9E01D19}" type="parTrans" cxnId="{4D5FF57C-AE0C-40CA-9AE0-F4638E481BA3}">
      <dgm:prSet/>
      <dgm:spPr/>
      <dgm:t>
        <a:bodyPr/>
        <a:lstStyle/>
        <a:p>
          <a:endParaRPr lang="en-US"/>
        </a:p>
      </dgm:t>
    </dgm:pt>
    <dgm:pt modelId="{0DDEB3A1-7544-4A4A-B421-B2C668332C6B}" type="sibTrans" cxnId="{4D5FF57C-AE0C-40CA-9AE0-F4638E481BA3}">
      <dgm:prSet/>
      <dgm:spPr/>
      <dgm:t>
        <a:bodyPr/>
        <a:lstStyle/>
        <a:p>
          <a:endParaRPr lang="en-US"/>
        </a:p>
      </dgm:t>
    </dgm:pt>
    <dgm:pt modelId="{E93A583B-06FF-4271-8C72-5FA0614D0779}" type="pres">
      <dgm:prSet presAssocID="{DDF0A6A8-239E-400C-B61F-05E9681A7F61}" presName="root" presStyleCnt="0">
        <dgm:presLayoutVars>
          <dgm:dir/>
          <dgm:resizeHandles val="exact"/>
        </dgm:presLayoutVars>
      </dgm:prSet>
      <dgm:spPr/>
    </dgm:pt>
    <dgm:pt modelId="{893776D6-7D20-4CC3-8143-669337A2250A}" type="pres">
      <dgm:prSet presAssocID="{6573B111-4821-40D3-AD7B-E25A508FF162}" presName="compNode" presStyleCnt="0"/>
      <dgm:spPr/>
    </dgm:pt>
    <dgm:pt modelId="{DC62613E-B001-405D-B592-318D7BC31B1B}" type="pres">
      <dgm:prSet presAssocID="{6573B111-4821-40D3-AD7B-E25A508FF1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et"/>
        </a:ext>
      </dgm:extLst>
    </dgm:pt>
    <dgm:pt modelId="{E7AC7A69-5FE4-4730-81EE-D70A025E114A}" type="pres">
      <dgm:prSet presAssocID="{6573B111-4821-40D3-AD7B-E25A508FF162}" presName="spaceRect" presStyleCnt="0"/>
      <dgm:spPr/>
    </dgm:pt>
    <dgm:pt modelId="{B943EA2E-731B-4305-933A-492129A5FB2C}" type="pres">
      <dgm:prSet presAssocID="{6573B111-4821-40D3-AD7B-E25A508FF162}" presName="textRect" presStyleLbl="revTx" presStyleIdx="0" presStyleCnt="3">
        <dgm:presLayoutVars>
          <dgm:chMax val="1"/>
          <dgm:chPref val="1"/>
        </dgm:presLayoutVars>
      </dgm:prSet>
      <dgm:spPr/>
    </dgm:pt>
    <dgm:pt modelId="{3CEE7D6B-88AA-4E2B-8AA4-F91823BF6802}" type="pres">
      <dgm:prSet presAssocID="{A55FC4A7-F8D5-45BA-932E-EED8B63EB8A0}" presName="sibTrans" presStyleCnt="0"/>
      <dgm:spPr/>
    </dgm:pt>
    <dgm:pt modelId="{53CC8D4B-F8E5-4D7E-A84E-D9FED49B7005}" type="pres">
      <dgm:prSet presAssocID="{98A0751A-175D-4E09-9B6D-DE6514657A04}" presName="compNode" presStyleCnt="0"/>
      <dgm:spPr/>
    </dgm:pt>
    <dgm:pt modelId="{8DCB1145-F211-4E41-A5B9-A3CE0DBD0A82}" type="pres">
      <dgm:prSet presAssocID="{98A0751A-175D-4E09-9B6D-DE6514657A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2DDC90F-0A31-4172-8AC0-AEB98E781208}" type="pres">
      <dgm:prSet presAssocID="{98A0751A-175D-4E09-9B6D-DE6514657A04}" presName="spaceRect" presStyleCnt="0"/>
      <dgm:spPr/>
    </dgm:pt>
    <dgm:pt modelId="{3CA76A0B-DBDC-402E-B63F-B35ACB74A962}" type="pres">
      <dgm:prSet presAssocID="{98A0751A-175D-4E09-9B6D-DE6514657A04}" presName="textRect" presStyleLbl="revTx" presStyleIdx="1" presStyleCnt="3">
        <dgm:presLayoutVars>
          <dgm:chMax val="1"/>
          <dgm:chPref val="1"/>
        </dgm:presLayoutVars>
      </dgm:prSet>
      <dgm:spPr/>
    </dgm:pt>
    <dgm:pt modelId="{850B7C5D-A18B-48B1-A644-A70D65007CDE}" type="pres">
      <dgm:prSet presAssocID="{C3D7D96F-F6C3-40CC-BF05-E97F41BF7B02}" presName="sibTrans" presStyleCnt="0"/>
      <dgm:spPr/>
    </dgm:pt>
    <dgm:pt modelId="{4AF0354A-02C8-471C-9B28-F147247435C4}" type="pres">
      <dgm:prSet presAssocID="{17F37673-113C-40D2-8C96-F904A299A90C}" presName="compNode" presStyleCnt="0"/>
      <dgm:spPr/>
    </dgm:pt>
    <dgm:pt modelId="{9153B3E0-4851-41A0-9812-97F6B2DB3E6E}" type="pres">
      <dgm:prSet presAssocID="{17F37673-113C-40D2-8C96-F904A299A9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lar system"/>
        </a:ext>
      </dgm:extLst>
    </dgm:pt>
    <dgm:pt modelId="{D0F0B5B2-4766-4C5F-8BC3-12194839F9D2}" type="pres">
      <dgm:prSet presAssocID="{17F37673-113C-40D2-8C96-F904A299A90C}" presName="spaceRect" presStyleCnt="0"/>
      <dgm:spPr/>
    </dgm:pt>
    <dgm:pt modelId="{E4B7D40C-8460-442F-B45D-EB96BD6E33E8}" type="pres">
      <dgm:prSet presAssocID="{17F37673-113C-40D2-8C96-F904A299A90C}" presName="textRect" presStyleLbl="revTx" presStyleIdx="2" presStyleCnt="3">
        <dgm:presLayoutVars>
          <dgm:chMax val="1"/>
          <dgm:chPref val="1"/>
        </dgm:presLayoutVars>
      </dgm:prSet>
      <dgm:spPr/>
    </dgm:pt>
  </dgm:ptLst>
  <dgm:cxnLst>
    <dgm:cxn modelId="{125A6D04-7295-44FF-840D-DCF68A98BF3A}" type="presOf" srcId="{17F37673-113C-40D2-8C96-F904A299A90C}" destId="{E4B7D40C-8460-442F-B45D-EB96BD6E33E8}" srcOrd="0" destOrd="0" presId="urn:microsoft.com/office/officeart/2018/2/layout/IconLabelList"/>
    <dgm:cxn modelId="{E667145D-4B41-4019-A0EA-157D0542D528}" type="presOf" srcId="{DDF0A6A8-239E-400C-B61F-05E9681A7F61}" destId="{E93A583B-06FF-4271-8C72-5FA0614D0779}" srcOrd="0" destOrd="0" presId="urn:microsoft.com/office/officeart/2018/2/layout/IconLabelList"/>
    <dgm:cxn modelId="{4D5FF57C-AE0C-40CA-9AE0-F4638E481BA3}" srcId="{DDF0A6A8-239E-400C-B61F-05E9681A7F61}" destId="{17F37673-113C-40D2-8C96-F904A299A90C}" srcOrd="2" destOrd="0" parTransId="{4EB57A10-61B2-48E6-BDC6-BCC1F9E01D19}" sibTransId="{0DDEB3A1-7544-4A4A-B421-B2C668332C6B}"/>
    <dgm:cxn modelId="{DC19CC7F-1396-4084-BB68-5357174073F3}" type="presOf" srcId="{6573B111-4821-40D3-AD7B-E25A508FF162}" destId="{B943EA2E-731B-4305-933A-492129A5FB2C}" srcOrd="0" destOrd="0" presId="urn:microsoft.com/office/officeart/2018/2/layout/IconLabelList"/>
    <dgm:cxn modelId="{BC81CEB6-69ED-46AE-AF39-8A427081A1C1}" type="presOf" srcId="{98A0751A-175D-4E09-9B6D-DE6514657A04}" destId="{3CA76A0B-DBDC-402E-B63F-B35ACB74A962}" srcOrd="0" destOrd="0" presId="urn:microsoft.com/office/officeart/2018/2/layout/IconLabelList"/>
    <dgm:cxn modelId="{292F11C8-B567-4BCD-AF00-3D1C8B39AF69}" srcId="{DDF0A6A8-239E-400C-B61F-05E9681A7F61}" destId="{6573B111-4821-40D3-AD7B-E25A508FF162}" srcOrd="0" destOrd="0" parTransId="{11E26526-301D-41CB-A4E0-FA1E19CC61B0}" sibTransId="{A55FC4A7-F8D5-45BA-932E-EED8B63EB8A0}"/>
    <dgm:cxn modelId="{EE3070EC-1E8C-4808-B60C-62505EB8534E}" srcId="{DDF0A6A8-239E-400C-B61F-05E9681A7F61}" destId="{98A0751A-175D-4E09-9B6D-DE6514657A04}" srcOrd="1" destOrd="0" parTransId="{4573C325-6260-4F67-A285-E202A0CE4D7E}" sibTransId="{C3D7D96F-F6C3-40CC-BF05-E97F41BF7B02}"/>
    <dgm:cxn modelId="{6F3872DD-0271-403A-87A2-529B6FA2AEBF}" type="presParOf" srcId="{E93A583B-06FF-4271-8C72-5FA0614D0779}" destId="{893776D6-7D20-4CC3-8143-669337A2250A}" srcOrd="0" destOrd="0" presId="urn:microsoft.com/office/officeart/2018/2/layout/IconLabelList"/>
    <dgm:cxn modelId="{4C2092B8-307C-4D9F-B041-900E711CB47C}" type="presParOf" srcId="{893776D6-7D20-4CC3-8143-669337A2250A}" destId="{DC62613E-B001-405D-B592-318D7BC31B1B}" srcOrd="0" destOrd="0" presId="urn:microsoft.com/office/officeart/2018/2/layout/IconLabelList"/>
    <dgm:cxn modelId="{FA04FB7E-2378-4CB3-95A4-A6EA01EB4DF7}" type="presParOf" srcId="{893776D6-7D20-4CC3-8143-669337A2250A}" destId="{E7AC7A69-5FE4-4730-81EE-D70A025E114A}" srcOrd="1" destOrd="0" presId="urn:microsoft.com/office/officeart/2018/2/layout/IconLabelList"/>
    <dgm:cxn modelId="{F0254FA6-53D2-449E-9BC8-0A2D5BB0C91F}" type="presParOf" srcId="{893776D6-7D20-4CC3-8143-669337A2250A}" destId="{B943EA2E-731B-4305-933A-492129A5FB2C}" srcOrd="2" destOrd="0" presId="urn:microsoft.com/office/officeart/2018/2/layout/IconLabelList"/>
    <dgm:cxn modelId="{98097269-7AC5-4476-A29B-B45931B2E8CB}" type="presParOf" srcId="{E93A583B-06FF-4271-8C72-5FA0614D0779}" destId="{3CEE7D6B-88AA-4E2B-8AA4-F91823BF6802}" srcOrd="1" destOrd="0" presId="urn:microsoft.com/office/officeart/2018/2/layout/IconLabelList"/>
    <dgm:cxn modelId="{25264078-A02A-47F6-A32C-3CEDDB4536CE}" type="presParOf" srcId="{E93A583B-06FF-4271-8C72-5FA0614D0779}" destId="{53CC8D4B-F8E5-4D7E-A84E-D9FED49B7005}" srcOrd="2" destOrd="0" presId="urn:microsoft.com/office/officeart/2018/2/layout/IconLabelList"/>
    <dgm:cxn modelId="{980EBAEE-E29D-4772-9FAE-F80A993A156E}" type="presParOf" srcId="{53CC8D4B-F8E5-4D7E-A84E-D9FED49B7005}" destId="{8DCB1145-F211-4E41-A5B9-A3CE0DBD0A82}" srcOrd="0" destOrd="0" presId="urn:microsoft.com/office/officeart/2018/2/layout/IconLabelList"/>
    <dgm:cxn modelId="{D5DD9FB7-7646-4EB6-B12C-6C4FD2B91D95}" type="presParOf" srcId="{53CC8D4B-F8E5-4D7E-A84E-D9FED49B7005}" destId="{02DDC90F-0A31-4172-8AC0-AEB98E781208}" srcOrd="1" destOrd="0" presId="urn:microsoft.com/office/officeart/2018/2/layout/IconLabelList"/>
    <dgm:cxn modelId="{DFAC6C16-513A-47EB-9192-492C82FA24B8}" type="presParOf" srcId="{53CC8D4B-F8E5-4D7E-A84E-D9FED49B7005}" destId="{3CA76A0B-DBDC-402E-B63F-B35ACB74A962}" srcOrd="2" destOrd="0" presId="urn:microsoft.com/office/officeart/2018/2/layout/IconLabelList"/>
    <dgm:cxn modelId="{9194C4E8-5A2E-446E-8685-AE39B9B1BB42}" type="presParOf" srcId="{E93A583B-06FF-4271-8C72-5FA0614D0779}" destId="{850B7C5D-A18B-48B1-A644-A70D65007CDE}" srcOrd="3" destOrd="0" presId="urn:microsoft.com/office/officeart/2018/2/layout/IconLabelList"/>
    <dgm:cxn modelId="{880BCC5D-9604-4B4D-9F6F-6064FF1DDEFF}" type="presParOf" srcId="{E93A583B-06FF-4271-8C72-5FA0614D0779}" destId="{4AF0354A-02C8-471C-9B28-F147247435C4}" srcOrd="4" destOrd="0" presId="urn:microsoft.com/office/officeart/2018/2/layout/IconLabelList"/>
    <dgm:cxn modelId="{42056304-EFEE-4782-9118-5E357473DC93}" type="presParOf" srcId="{4AF0354A-02C8-471C-9B28-F147247435C4}" destId="{9153B3E0-4851-41A0-9812-97F6B2DB3E6E}" srcOrd="0" destOrd="0" presId="urn:microsoft.com/office/officeart/2018/2/layout/IconLabelList"/>
    <dgm:cxn modelId="{34F796DB-FC4B-4ABD-B245-A1630BE93055}" type="presParOf" srcId="{4AF0354A-02C8-471C-9B28-F147247435C4}" destId="{D0F0B5B2-4766-4C5F-8BC3-12194839F9D2}" srcOrd="1" destOrd="0" presId="urn:microsoft.com/office/officeart/2018/2/layout/IconLabelList"/>
    <dgm:cxn modelId="{1D6C8E49-24BE-4234-B88B-7F5260714722}" type="presParOf" srcId="{4AF0354A-02C8-471C-9B28-F147247435C4}" destId="{E4B7D40C-8460-442F-B45D-EB96BD6E33E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D391F-B5E0-7644-B975-7FC07E7BF467}">
      <dsp:nvSpPr>
        <dsp:cNvPr id="0" name=""/>
        <dsp:cNvSpPr/>
      </dsp:nvSpPr>
      <dsp:spPr>
        <a:xfrm>
          <a:off x="0" y="3156146"/>
          <a:ext cx="8195871" cy="103591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The study aims to identify the most effective clustering strategies for large astronomical datasets, contributing to a deeper understanding of the Milky Way’s stellar populations. By accurately identifying and characterizing star clusters, the project enhances models of galactic formation and evolution and provides insights applicable to other areas of astrophysics, such as star formation and chemical evolution.</a:t>
          </a:r>
        </a:p>
      </dsp:txBody>
      <dsp:txXfrm>
        <a:off x="0" y="3156146"/>
        <a:ext cx="8195871" cy="1035917"/>
      </dsp:txXfrm>
    </dsp:sp>
    <dsp:sp modelId="{87551923-2063-9C40-98D2-B3EC937DD0E8}">
      <dsp:nvSpPr>
        <dsp:cNvPr id="0" name=""/>
        <dsp:cNvSpPr/>
      </dsp:nvSpPr>
      <dsp:spPr>
        <a:xfrm rot="10800000">
          <a:off x="0" y="1578443"/>
          <a:ext cx="8195871" cy="1593241"/>
        </a:xfrm>
        <a:prstGeom prst="upArrowCallou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Bayesian techniques, including Hierarchical Bayesian Models (HBMs) and Gaussian Processes (GPs), offer a flexible framework for modeling uncertainties and complex relationships in the data, improving the accuracy of cluster member identification and parameter estimation.</a:t>
          </a:r>
        </a:p>
      </dsp:txBody>
      <dsp:txXfrm rot="10800000">
        <a:off x="0" y="1578443"/>
        <a:ext cx="8195871" cy="1035240"/>
      </dsp:txXfrm>
    </dsp:sp>
    <dsp:sp modelId="{C5B550BC-6402-8D4D-AB39-A42E9A7DFD70}">
      <dsp:nvSpPr>
        <dsp:cNvPr id="0" name=""/>
        <dsp:cNvSpPr/>
      </dsp:nvSpPr>
      <dsp:spPr>
        <a:xfrm rot="10800000">
          <a:off x="0" y="741"/>
          <a:ext cx="8195871" cy="1593241"/>
        </a:xfrm>
        <a:prstGeom prst="upArrowCallou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The project compares traditional clustering methods, such as K-Means, with Bayesian approaches to analyze open star clusters within Gaia’s DR3 data, focusing on computational efficiency, robustness to noise, and the ability to incorporate astrophysical prior knowledge.</a:t>
          </a:r>
        </a:p>
      </dsp:txBody>
      <dsp:txXfrm rot="10800000">
        <a:off x="0" y="741"/>
        <a:ext cx="8195871" cy="1035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6F4B5-C58B-47EE-865A-EAD2A9770D3F}">
      <dsp:nvSpPr>
        <dsp:cNvPr id="0" name=""/>
        <dsp:cNvSpPr/>
      </dsp:nvSpPr>
      <dsp:spPr>
        <a:xfrm>
          <a:off x="520435" y="1196282"/>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B2C880-D5D5-4E97-AAB0-6B6211034F5C}">
      <dsp:nvSpPr>
        <dsp:cNvPr id="0" name=""/>
        <dsp:cNvSpPr/>
      </dsp:nvSpPr>
      <dsp:spPr>
        <a:xfrm>
          <a:off x="25435"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- 1.8 billion celestial objects</a:t>
          </a:r>
        </a:p>
      </dsp:txBody>
      <dsp:txXfrm>
        <a:off x="25435" y="2276522"/>
        <a:ext cx="1800000" cy="720000"/>
      </dsp:txXfrm>
    </dsp:sp>
    <dsp:sp modelId="{977FD891-35E1-4C23-920A-86FBF656A431}">
      <dsp:nvSpPr>
        <dsp:cNvPr id="0" name=""/>
        <dsp:cNvSpPr/>
      </dsp:nvSpPr>
      <dsp:spPr>
        <a:xfrm>
          <a:off x="2635435" y="1196282"/>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7F6FAD-24A0-4027-B80C-69698CBCDF1F}">
      <dsp:nvSpPr>
        <dsp:cNvPr id="0" name=""/>
        <dsp:cNvSpPr/>
      </dsp:nvSpPr>
      <dsp:spPr>
        <a:xfrm>
          <a:off x="2140435"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Astrometric, photometric, and spectroscopic features</a:t>
          </a:r>
        </a:p>
      </dsp:txBody>
      <dsp:txXfrm>
        <a:off x="2140435" y="2276522"/>
        <a:ext cx="1800000" cy="720000"/>
      </dsp:txXfrm>
    </dsp:sp>
    <dsp:sp modelId="{0044DA91-F51A-4F52-8C6F-AACBDD881DEC}">
      <dsp:nvSpPr>
        <dsp:cNvPr id="0" name=""/>
        <dsp:cNvSpPr/>
      </dsp:nvSpPr>
      <dsp:spPr>
        <a:xfrm>
          <a:off x="4750435" y="1196282"/>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E17BA6-ECEA-401E-B138-C4C8766170D6}">
      <dsp:nvSpPr>
        <dsp:cNvPr id="0" name=""/>
        <dsp:cNvSpPr/>
      </dsp:nvSpPr>
      <dsp:spPr>
        <a:xfrm>
          <a:off x="4255435"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Key data: Parallax, proper motion, BP/RP photometry</a:t>
          </a:r>
        </a:p>
      </dsp:txBody>
      <dsp:txXfrm>
        <a:off x="4255435" y="2276522"/>
        <a:ext cx="1800000" cy="720000"/>
      </dsp:txXfrm>
    </dsp:sp>
    <dsp:sp modelId="{EDD5CCF6-A2B7-42D2-B337-7FD1E34599FC}">
      <dsp:nvSpPr>
        <dsp:cNvPr id="0" name=""/>
        <dsp:cNvSpPr/>
      </dsp:nvSpPr>
      <dsp:spPr>
        <a:xfrm>
          <a:off x="6865435" y="1196282"/>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4AFF08-F137-4DB7-B2EA-855DEAF41F95}">
      <dsp:nvSpPr>
        <dsp:cNvPr id="0" name=""/>
        <dsp:cNvSpPr/>
      </dsp:nvSpPr>
      <dsp:spPr>
        <a:xfrm>
          <a:off x="6370435" y="227652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Improved accuracy and extended data over DR2</a:t>
          </a:r>
        </a:p>
      </dsp:txBody>
      <dsp:txXfrm>
        <a:off x="6370435" y="227652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979A2-D453-4451-B86A-06E172D3690C}">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4E543-1C3D-4379-AE1F-FFCCE0AB1A93}">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56F4F-D374-4D51-84D4-7B913DA20E62}">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1. K-Means Clustering:</a:t>
          </a:r>
        </a:p>
      </dsp:txBody>
      <dsp:txXfrm>
        <a:off x="1736122" y="1100"/>
        <a:ext cx="2172539" cy="921683"/>
      </dsp:txXfrm>
    </dsp:sp>
    <dsp:sp modelId="{C5B93023-6FC1-4A22-BAB3-B85232F8A0F7}">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6C581-D650-4942-AC46-56627BE192F5}">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6C02DB-14AC-485F-B2FA-E7C0EF815537}">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 Groups stars based on proximity using Euclidean distance.</a:t>
          </a:r>
        </a:p>
      </dsp:txBody>
      <dsp:txXfrm>
        <a:off x="5406396" y="1100"/>
        <a:ext cx="2172539" cy="921683"/>
      </dsp:txXfrm>
    </dsp:sp>
    <dsp:sp modelId="{1F38E14C-E862-4843-BE97-2D31C4CD0631}">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B601F-ADEF-4C34-AB9D-293A87CCDD06}">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448E90-4AC4-4762-96D7-F69EEFD9194A}">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 Iteratively optimizes cluster centroids.</a:t>
          </a:r>
        </a:p>
      </dsp:txBody>
      <dsp:txXfrm>
        <a:off x="1736122" y="1635560"/>
        <a:ext cx="2172539" cy="921683"/>
      </dsp:txXfrm>
    </dsp:sp>
    <dsp:sp modelId="{A0AF89F8-9CE5-409C-A36C-47C586D22D1C}">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6D2E56-B987-432A-BA21-FF3CFA29B5DE}">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7EFFE3-1060-47E5-A72D-EB26F24841DF}">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2. Bayesian Gaussian Mixture Models (GMM):</a:t>
          </a:r>
        </a:p>
      </dsp:txBody>
      <dsp:txXfrm>
        <a:off x="5406396" y="1635560"/>
        <a:ext cx="2172539" cy="921683"/>
      </dsp:txXfrm>
    </dsp:sp>
    <dsp:sp modelId="{C94D972E-4840-4139-ABE6-68A2F67A2EF5}">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F36217-4B2D-41D0-B980-50620CC1BC72}">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46188A-C4D7-4EA2-9BAC-9108E01E4F6A}">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 Probabilistic clustering with uncertainty handling.</a:t>
          </a:r>
        </a:p>
      </dsp:txBody>
      <dsp:txXfrm>
        <a:off x="1736122" y="3270020"/>
        <a:ext cx="2172539" cy="921683"/>
      </dsp:txXfrm>
    </dsp:sp>
    <dsp:sp modelId="{F60F79E5-9682-4DDC-B12A-B0A61AAB9E79}">
      <dsp:nvSpPr>
        <dsp:cNvPr id="0" name=""/>
        <dsp:cNvSpPr/>
      </dsp:nvSpPr>
      <dsp:spPr>
        <a:xfrm>
          <a:off x="4287209" y="327002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BBED7F-176B-44D4-89BD-8F240022BAA5}">
      <dsp:nvSpPr>
        <dsp:cNvPr id="0" name=""/>
        <dsp:cNvSpPr/>
      </dsp:nvSpPr>
      <dsp:spPr>
        <a:xfrm>
          <a:off x="4480763" y="3463574"/>
          <a:ext cx="534576" cy="5345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0EBA45-3A74-4EAE-92A5-E6B04208824B}">
      <dsp:nvSpPr>
        <dsp:cNvPr id="0" name=""/>
        <dsp:cNvSpPr/>
      </dsp:nvSpPr>
      <dsp:spPr>
        <a:xfrm>
          <a:off x="5406396"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a:t>- Uses the Expectation-Maximization algorithm for parameter estimation.</a:t>
          </a:r>
        </a:p>
      </dsp:txBody>
      <dsp:txXfrm>
        <a:off x="5406396" y="3270020"/>
        <a:ext cx="2172539" cy="921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3253D-30C6-1246-BE61-7863CBDFF851}">
      <dsp:nvSpPr>
        <dsp:cNvPr id="0" name=""/>
        <dsp:cNvSpPr/>
      </dsp:nvSpPr>
      <dsp:spPr>
        <a:xfrm>
          <a:off x="0" y="32252"/>
          <a:ext cx="8195871" cy="13127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 Parallax converted to distance using inverse relation.</a:t>
          </a:r>
        </a:p>
      </dsp:txBody>
      <dsp:txXfrm>
        <a:off x="64083" y="96335"/>
        <a:ext cx="8067705" cy="1184574"/>
      </dsp:txXfrm>
    </dsp:sp>
    <dsp:sp modelId="{C2162696-1C5E-A745-A1EE-15299AB24944}">
      <dsp:nvSpPr>
        <dsp:cNvPr id="0" name=""/>
        <dsp:cNvSpPr/>
      </dsp:nvSpPr>
      <dsp:spPr>
        <a:xfrm>
          <a:off x="0" y="1440032"/>
          <a:ext cx="8195871" cy="1312740"/>
        </a:xfrm>
        <a:prstGeom prst="roundRect">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 Feature selection: Right Ascension (RA), Declination (Dec), and Distance.</a:t>
          </a:r>
        </a:p>
      </dsp:txBody>
      <dsp:txXfrm>
        <a:off x="64083" y="1504115"/>
        <a:ext cx="8067705" cy="1184574"/>
      </dsp:txXfrm>
    </dsp:sp>
    <dsp:sp modelId="{6754DBF6-CC73-F448-A7CB-9EA579109EE8}">
      <dsp:nvSpPr>
        <dsp:cNvPr id="0" name=""/>
        <dsp:cNvSpPr/>
      </dsp:nvSpPr>
      <dsp:spPr>
        <a:xfrm>
          <a:off x="0" y="2847812"/>
          <a:ext cx="8195871" cy="131274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 Normalization ensures equal feature contribution during clustering.</a:t>
          </a:r>
        </a:p>
      </dsp:txBody>
      <dsp:txXfrm>
        <a:off x="64083" y="2911895"/>
        <a:ext cx="8067705" cy="11845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57873-750D-4D54-AD73-6FC480BE2141}">
      <dsp:nvSpPr>
        <dsp:cNvPr id="0" name=""/>
        <dsp:cNvSpPr/>
      </dsp:nvSpPr>
      <dsp:spPr>
        <a:xfrm>
          <a:off x="518185" y="768902"/>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245235-CDCA-4138-BFAE-8A24F3623B8F}">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BE6ECF-2211-4E14-9B56-DE8754F38BB2}">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Combining K-Means and Bayesian methods offers a balance between efficiency and robustness.</a:t>
          </a:r>
        </a:p>
      </dsp:txBody>
      <dsp:txXfrm>
        <a:off x="46529" y="2703902"/>
        <a:ext cx="2418750" cy="720000"/>
      </dsp:txXfrm>
    </dsp:sp>
    <dsp:sp modelId="{0D15A715-F744-474E-B788-539165770736}">
      <dsp:nvSpPr>
        <dsp:cNvPr id="0" name=""/>
        <dsp:cNvSpPr/>
      </dsp:nvSpPr>
      <dsp:spPr>
        <a:xfrm>
          <a:off x="3360216" y="768902"/>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5B98F-3E4C-4751-9A0A-D4808E99FC4C}">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DC22E0-B1BA-4B81-A4C8-EA8242FCF007}">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Provides new perspectives on galactic dynamics and stellar populations.</a:t>
          </a:r>
        </a:p>
      </dsp:txBody>
      <dsp:txXfrm>
        <a:off x="2888560" y="2703902"/>
        <a:ext cx="2418750" cy="720000"/>
      </dsp:txXfrm>
    </dsp:sp>
    <dsp:sp modelId="{BE4783BC-2103-458F-BF44-C0F35D4E0BBD}">
      <dsp:nvSpPr>
        <dsp:cNvPr id="0" name=""/>
        <dsp:cNvSpPr/>
      </dsp:nvSpPr>
      <dsp:spPr>
        <a:xfrm>
          <a:off x="6202248" y="768902"/>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B0E647-EA46-44B6-8A02-B8EEE49FA4D2}">
      <dsp:nvSpPr>
        <dsp:cNvPr id="0" name=""/>
        <dsp:cNvSpPr/>
      </dsp:nvSpPr>
      <dsp:spPr>
        <a:xfrm>
          <a:off x="6516685" y="108334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62FB4B-0A0E-4327-8051-9A0B52833A81}">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 Demonstrates the importance of methodical flexibility in data analysis.</a:t>
          </a:r>
        </a:p>
      </dsp:txBody>
      <dsp:txXfrm>
        <a:off x="5730591" y="2703902"/>
        <a:ext cx="2418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9A94A-67A6-CB44-B1E5-0F6EEFC7C751}">
      <dsp:nvSpPr>
        <dsp:cNvPr id="0" name=""/>
        <dsp:cNvSpPr/>
      </dsp:nvSpPr>
      <dsp:spPr>
        <a:xfrm>
          <a:off x="1000" y="925849"/>
          <a:ext cx="3901842" cy="234110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Challenges:</a:t>
          </a:r>
        </a:p>
        <a:p>
          <a:pPr marL="228600" lvl="1" indent="-228600" algn="l" defTabSz="1022350">
            <a:lnSpc>
              <a:spcPct val="90000"/>
            </a:lnSpc>
            <a:spcBef>
              <a:spcPct val="0"/>
            </a:spcBef>
            <a:spcAft>
              <a:spcPct val="15000"/>
            </a:spcAft>
            <a:buChar char="•"/>
          </a:pPr>
          <a:r>
            <a:rPr lang="en-US" sz="2300" kern="1200"/>
            <a:t>- Scaling Bayesian methods for large datasets.</a:t>
          </a:r>
        </a:p>
        <a:p>
          <a:pPr marL="228600" lvl="1" indent="-228600" algn="l" defTabSz="1022350">
            <a:lnSpc>
              <a:spcPct val="90000"/>
            </a:lnSpc>
            <a:spcBef>
              <a:spcPct val="0"/>
            </a:spcBef>
            <a:spcAft>
              <a:spcPct val="15000"/>
            </a:spcAft>
            <a:buChar char="•"/>
          </a:pPr>
          <a:r>
            <a:rPr lang="en-US" sz="2300" kern="1200"/>
            <a:t>- Computational costs and parameter tuning.</a:t>
          </a:r>
        </a:p>
      </dsp:txBody>
      <dsp:txXfrm>
        <a:off x="1000" y="925849"/>
        <a:ext cx="3901842" cy="2341105"/>
      </dsp:txXfrm>
    </dsp:sp>
    <dsp:sp modelId="{83833030-CBDC-1646-9BE0-1EB193E3F063}">
      <dsp:nvSpPr>
        <dsp:cNvPr id="0" name=""/>
        <dsp:cNvSpPr/>
      </dsp:nvSpPr>
      <dsp:spPr>
        <a:xfrm>
          <a:off x="4293027" y="925849"/>
          <a:ext cx="3901842" cy="2341105"/>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 Future Directions:</a:t>
          </a:r>
        </a:p>
        <a:p>
          <a:pPr marL="228600" lvl="1" indent="-228600" algn="l" defTabSz="1022350">
            <a:lnSpc>
              <a:spcPct val="90000"/>
            </a:lnSpc>
            <a:spcBef>
              <a:spcPct val="0"/>
            </a:spcBef>
            <a:spcAft>
              <a:spcPct val="15000"/>
            </a:spcAft>
            <a:buChar char="•"/>
          </a:pPr>
          <a:r>
            <a:rPr lang="en-US" sz="2300" kern="1200"/>
            <a:t>- Explore Gaussian Processes for refined spatial modeling.</a:t>
          </a:r>
        </a:p>
        <a:p>
          <a:pPr marL="228600" lvl="1" indent="-228600" algn="l" defTabSz="1022350">
            <a:lnSpc>
              <a:spcPct val="90000"/>
            </a:lnSpc>
            <a:spcBef>
              <a:spcPct val="0"/>
            </a:spcBef>
            <a:spcAft>
              <a:spcPct val="15000"/>
            </a:spcAft>
            <a:buChar char="•"/>
          </a:pPr>
          <a:r>
            <a:rPr lang="en-US" sz="2300" kern="1200"/>
            <a:t>- Extend methods to other astrophysical phenomena.</a:t>
          </a:r>
        </a:p>
      </dsp:txBody>
      <dsp:txXfrm>
        <a:off x="4293027" y="925849"/>
        <a:ext cx="3901842" cy="2341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23FC1-5EF9-4F49-BF69-793C9BCBCB47}">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90CC4B-FB9C-4BA1-8462-6A2154AF4A23}">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Compared the effectiveness of K-Means and Bayesian methods.</a:t>
          </a:r>
        </a:p>
      </dsp:txBody>
      <dsp:txXfrm>
        <a:off x="78583" y="2435142"/>
        <a:ext cx="2399612" cy="720000"/>
      </dsp:txXfrm>
    </dsp:sp>
    <dsp:sp modelId="{75A12F9E-56E3-442D-8F0B-4CA5F96AE043}">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E62878-7407-4A4D-824C-ED7B69F08B04}">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Highlighted contributions to understanding the Milky Way's stellar populations.</a:t>
          </a:r>
        </a:p>
      </dsp:txBody>
      <dsp:txXfrm>
        <a:off x="2898129" y="2435142"/>
        <a:ext cx="2399612" cy="720000"/>
      </dsp:txXfrm>
    </dsp:sp>
    <dsp:sp modelId="{47D96210-7C07-4EB7-A9B3-6E8CE39CA270}">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F54FF1-5FC9-47E0-B892-983276AD4431}">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 Advanced methodologies for astronomical clustering.</a:t>
          </a:r>
        </a:p>
      </dsp:txBody>
      <dsp:txXfrm>
        <a:off x="5717674" y="2435142"/>
        <a:ext cx="2399612"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2613E-B001-405D-B592-318D7BC31B1B}">
      <dsp:nvSpPr>
        <dsp:cNvPr id="0" name=""/>
        <dsp:cNvSpPr/>
      </dsp:nvSpPr>
      <dsp:spPr>
        <a:xfrm>
          <a:off x="738477" y="1037662"/>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43EA2E-731B-4305-933A-492129A5FB2C}">
      <dsp:nvSpPr>
        <dsp:cNvPr id="0" name=""/>
        <dsp:cNvSpPr/>
      </dsp:nvSpPr>
      <dsp:spPr>
        <a:xfrm>
          <a:off x="78583"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1. Gaia Collaboration et al., 2023, Astronomy Astrophysics.</a:t>
          </a:r>
        </a:p>
      </dsp:txBody>
      <dsp:txXfrm>
        <a:off x="78583" y="2435142"/>
        <a:ext cx="2399612" cy="720000"/>
      </dsp:txXfrm>
    </dsp:sp>
    <dsp:sp modelId="{8DCB1145-F211-4E41-A5B9-A3CE0DBD0A82}">
      <dsp:nvSpPr>
        <dsp:cNvPr id="0" name=""/>
        <dsp:cNvSpPr/>
      </dsp:nvSpPr>
      <dsp:spPr>
        <a:xfrm>
          <a:off x="3558022" y="1037662"/>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A76A0B-DBDC-402E-B63F-B35ACB74A962}">
      <dsp:nvSpPr>
        <dsp:cNvPr id="0" name=""/>
        <dsp:cNvSpPr/>
      </dsp:nvSpPr>
      <dsp:spPr>
        <a:xfrm>
          <a:off x="2898129"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2. S. Lloyd, 1982, IEEE Transactions on Information Theory.</a:t>
          </a:r>
        </a:p>
      </dsp:txBody>
      <dsp:txXfrm>
        <a:off x="2898129" y="2435142"/>
        <a:ext cx="2399612" cy="720000"/>
      </dsp:txXfrm>
    </dsp:sp>
    <dsp:sp modelId="{9153B3E0-4851-41A0-9812-97F6B2DB3E6E}">
      <dsp:nvSpPr>
        <dsp:cNvPr id="0" name=""/>
        <dsp:cNvSpPr/>
      </dsp:nvSpPr>
      <dsp:spPr>
        <a:xfrm>
          <a:off x="6377567" y="1037662"/>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B7D40C-8460-442F-B45D-EB96BD6E33E8}">
      <dsp:nvSpPr>
        <dsp:cNvPr id="0" name=""/>
        <dsp:cNvSpPr/>
      </dsp:nvSpPr>
      <dsp:spPr>
        <a:xfrm>
          <a:off x="5717674" y="2435142"/>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3. Astropy Collaboration, 2013, Astronomy Astrophysics.</a:t>
          </a:r>
        </a:p>
      </dsp:txBody>
      <dsp:txXfrm>
        <a:off x="5717674" y="2435142"/>
        <a:ext cx="2399612"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42996" y="4267832"/>
            <a:ext cx="3604497" cy="1297115"/>
          </a:xfrm>
        </p:spPr>
        <p:txBody>
          <a:bodyPr anchor="t">
            <a:normAutofit/>
          </a:bodyPr>
          <a:lstStyle/>
          <a:p>
            <a:pPr algn="l">
              <a:lnSpc>
                <a:spcPct val="90000"/>
              </a:lnSpc>
            </a:pPr>
            <a:r>
              <a:rPr lang="en-US" sz="2700">
                <a:solidFill>
                  <a:schemeClr val="tx2"/>
                </a:solidFill>
              </a:rPr>
              <a:t>Gaia Cluster Analysis using K-Means and Bayesian Methods</a:t>
            </a:r>
          </a:p>
        </p:txBody>
      </p:sp>
      <p:sp>
        <p:nvSpPr>
          <p:cNvPr id="3" name="Subtitle 2"/>
          <p:cNvSpPr>
            <a:spLocks noGrp="1"/>
          </p:cNvSpPr>
          <p:nvPr>
            <p:ph type="subTitle" idx="1"/>
          </p:nvPr>
        </p:nvSpPr>
        <p:spPr>
          <a:xfrm>
            <a:off x="4943224" y="3428999"/>
            <a:ext cx="3604268" cy="838831"/>
          </a:xfrm>
        </p:spPr>
        <p:txBody>
          <a:bodyPr anchor="b">
            <a:normAutofit/>
          </a:bodyPr>
          <a:lstStyle/>
          <a:p>
            <a:pPr algn="l">
              <a:lnSpc>
                <a:spcPct val="90000"/>
              </a:lnSpc>
            </a:pPr>
            <a:r>
              <a:rPr lang="en-US" sz="1200">
                <a:solidFill>
                  <a:schemeClr val="tx2"/>
                </a:solidFill>
              </a:rPr>
              <a:t>Insights into Open Star Clusters using Gaia DR3 Data</a:t>
            </a:r>
          </a:p>
          <a:p>
            <a:pPr algn="l">
              <a:lnSpc>
                <a:spcPct val="90000"/>
              </a:lnSpc>
            </a:pPr>
            <a:r>
              <a:rPr lang="en-US" sz="1200">
                <a:solidFill>
                  <a:schemeClr val="tx2"/>
                </a:solidFill>
              </a:rPr>
              <a:t>Presenter: Surinder Singh Chhabra</a:t>
            </a:r>
          </a:p>
          <a:p>
            <a:pPr algn="l">
              <a:lnSpc>
                <a:spcPct val="90000"/>
              </a:lnSpc>
            </a:pPr>
            <a:r>
              <a:rPr lang="en-US" sz="1200">
                <a:solidFill>
                  <a:schemeClr val="tx2"/>
                </a:solidFill>
              </a:rPr>
              <a:t>San Diego State University</a:t>
            </a:r>
          </a:p>
        </p:txBody>
      </p:sp>
      <p:pic>
        <p:nvPicPr>
          <p:cNvPr id="7" name="Graphic 6" descr="Bar chart">
            <a:extLst>
              <a:ext uri="{FF2B5EF4-FFF2-40B4-BE49-F238E27FC236}">
                <a16:creationId xmlns:a16="http://schemas.microsoft.com/office/drawing/2014/main" id="{241BF6D5-1FD9-32DC-B241-03B8058F5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2" name="Group 21">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pPr>
              <a:lnSpc>
                <a:spcPct val="90000"/>
              </a:lnSpc>
            </a:pPr>
            <a:r>
              <a:rPr lang="en-US" sz="3500" b="1" u="sng" dirty="0"/>
              <a:t>Results: Bayesian Gaussian Mixture Model</a:t>
            </a:r>
          </a:p>
        </p:txBody>
      </p:sp>
      <p:sp>
        <p:nvSpPr>
          <p:cNvPr id="3" name="Content Placeholder 2"/>
          <p:cNvSpPr>
            <a:spLocks noGrp="1"/>
          </p:cNvSpPr>
          <p:nvPr>
            <p:ph idx="1"/>
          </p:nvPr>
        </p:nvSpPr>
        <p:spPr>
          <a:xfrm>
            <a:off x="858692" y="2405894"/>
            <a:ext cx="3986392" cy="3535083"/>
          </a:xfrm>
        </p:spPr>
        <p:txBody>
          <a:bodyPr anchor="t">
            <a:normAutofit/>
          </a:bodyPr>
          <a:lstStyle/>
          <a:p>
            <a:r>
              <a:rPr lang="en-US" sz="1700" dirty="0"/>
              <a:t>- Handles uncertainties effectively.</a:t>
            </a:r>
          </a:p>
          <a:p>
            <a:r>
              <a:rPr lang="en-US" sz="1700" dirty="0"/>
              <a:t>- Achieved highest log-likelihood with 5 components.</a:t>
            </a:r>
          </a:p>
          <a:p>
            <a:r>
              <a:rPr lang="en-US" sz="1700" dirty="0"/>
              <a:t>- More computationally intensive compared to K-Means.</a:t>
            </a:r>
          </a:p>
        </p:txBody>
      </p:sp>
      <p:sp>
        <p:nvSpPr>
          <p:cNvPr id="28" name="Rectangle 2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graph of clustering data&#10;&#10;Description automatically generated">
            <a:extLst>
              <a:ext uri="{FF2B5EF4-FFF2-40B4-BE49-F238E27FC236}">
                <a16:creationId xmlns:a16="http://schemas.microsoft.com/office/drawing/2014/main" id="{6F630CAF-C3A6-F795-7F63-1CFB8CA46BC1}"/>
              </a:ext>
            </a:extLst>
          </p:cNvPr>
          <p:cNvPicPr>
            <a:picLocks noChangeAspect="1"/>
          </p:cNvPicPr>
          <p:nvPr/>
        </p:nvPicPr>
        <p:blipFill>
          <a:blip r:embed="rId2"/>
          <a:stretch>
            <a:fillRect/>
          </a:stretch>
        </p:blipFill>
        <p:spPr>
          <a:xfrm>
            <a:off x="6054300" y="1868950"/>
            <a:ext cx="3127897" cy="31200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EF1BF1-2AE2-0F3F-31CD-537B8D4E7CC7}"/>
              </a:ext>
            </a:extLst>
          </p:cNvPr>
          <p:cNvSpPr txBox="1"/>
          <p:nvPr/>
        </p:nvSpPr>
        <p:spPr>
          <a:xfrm>
            <a:off x="852297" y="2418408"/>
            <a:ext cx="3719703" cy="3522569"/>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1700" b="1" u="sng"/>
              <a:t>Centroid and mean distance from centroids for Bayesian</a:t>
            </a:r>
          </a:p>
        </p:txBody>
      </p:sp>
      <p:pic>
        <p:nvPicPr>
          <p:cNvPr id="4" name="Content Placeholder 3">
            <a:extLst>
              <a:ext uri="{FF2B5EF4-FFF2-40B4-BE49-F238E27FC236}">
                <a16:creationId xmlns:a16="http://schemas.microsoft.com/office/drawing/2014/main" id="{0F504BD2-3FB2-EBED-41F1-DD4F512CE43A}"/>
              </a:ext>
            </a:extLst>
          </p:cNvPr>
          <p:cNvPicPr>
            <a:picLocks noGrp="1" noChangeAspect="1"/>
          </p:cNvPicPr>
          <p:nvPr>
            <p:ph idx="1"/>
          </p:nvPr>
        </p:nvPicPr>
        <p:blipFill>
          <a:blip r:embed="rId2"/>
          <a:stretch>
            <a:fillRect/>
          </a:stretch>
        </p:blipFill>
        <p:spPr>
          <a:xfrm>
            <a:off x="4884331" y="1437521"/>
            <a:ext cx="3900767" cy="3569200"/>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86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457201"/>
            <a:ext cx="4360680" cy="1556870"/>
          </a:xfrm>
        </p:spPr>
        <p:txBody>
          <a:bodyPr anchor="b">
            <a:normAutofit/>
          </a:bodyPr>
          <a:lstStyle/>
          <a:p>
            <a:r>
              <a:rPr lang="en-US" sz="3500" u="sng"/>
              <a:t>Comparative Analysis</a:t>
            </a:r>
          </a:p>
        </p:txBody>
      </p:sp>
      <p:sp>
        <p:nvSpPr>
          <p:cNvPr id="3" name="Content Placeholder 2"/>
          <p:cNvSpPr>
            <a:spLocks noGrp="1"/>
          </p:cNvSpPr>
          <p:nvPr>
            <p:ph idx="1"/>
          </p:nvPr>
        </p:nvSpPr>
        <p:spPr>
          <a:xfrm>
            <a:off x="852297" y="2277036"/>
            <a:ext cx="4360679" cy="3461155"/>
          </a:xfrm>
        </p:spPr>
        <p:txBody>
          <a:bodyPr>
            <a:normAutofit/>
          </a:bodyPr>
          <a:lstStyle/>
          <a:p>
            <a:pPr marL="0" indent="0">
              <a:buNone/>
            </a:pPr>
            <a:r>
              <a:rPr lang="en-US" sz="1700"/>
              <a:t>- K-Means:</a:t>
            </a:r>
          </a:p>
          <a:p>
            <a:r>
              <a:rPr lang="en-US" sz="1700"/>
              <a:t>  - Computationally efficient.</a:t>
            </a:r>
          </a:p>
          <a:p>
            <a:r>
              <a:rPr lang="en-US" sz="1700"/>
              <a:t>  - Works well with simple datasets.</a:t>
            </a:r>
          </a:p>
          <a:p>
            <a:pPr marL="0" indent="0">
              <a:buNone/>
            </a:pPr>
            <a:r>
              <a:rPr lang="en-US" sz="1700"/>
              <a:t>- Bayesian GMM:</a:t>
            </a:r>
          </a:p>
          <a:p>
            <a:r>
              <a:rPr lang="en-US" sz="1700"/>
              <a:t>  - Robust against uncertainties.</a:t>
            </a:r>
          </a:p>
          <a:p>
            <a:r>
              <a:rPr lang="en-US" sz="1700"/>
              <a:t>  - Effective for complex datasets but computationally demanding.</a:t>
            </a:r>
          </a:p>
        </p:txBody>
      </p:sp>
      <p:pic>
        <p:nvPicPr>
          <p:cNvPr id="5" name="Picture 4" descr="A black text on a white background&#10;&#10;Description automatically generated">
            <a:extLst>
              <a:ext uri="{FF2B5EF4-FFF2-40B4-BE49-F238E27FC236}">
                <a16:creationId xmlns:a16="http://schemas.microsoft.com/office/drawing/2014/main" id="{6642CCA5-03F2-E5C5-32E3-3B8E5F184064}"/>
              </a:ext>
            </a:extLst>
          </p:cNvPr>
          <p:cNvPicPr>
            <a:picLocks noChangeAspect="1"/>
          </p:cNvPicPr>
          <p:nvPr/>
        </p:nvPicPr>
        <p:blipFill>
          <a:blip r:embed="rId2"/>
          <a:stretch>
            <a:fillRect/>
          </a:stretch>
        </p:blipFill>
        <p:spPr>
          <a:xfrm>
            <a:off x="5759824" y="1481895"/>
            <a:ext cx="2784652" cy="845093"/>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7EDF4190-9C76-4885-4DC4-78FE128511D1}"/>
              </a:ext>
            </a:extLst>
          </p:cNvPr>
          <p:cNvPicPr>
            <a:picLocks noChangeAspect="1"/>
          </p:cNvPicPr>
          <p:nvPr/>
        </p:nvPicPr>
        <p:blipFill>
          <a:blip r:embed="rId3"/>
          <a:stretch>
            <a:fillRect/>
          </a:stretch>
        </p:blipFill>
        <p:spPr>
          <a:xfrm>
            <a:off x="5507051" y="3275775"/>
            <a:ext cx="2784652" cy="1807257"/>
          </a:xfrm>
          <a:prstGeom prst="rect">
            <a:avLst/>
          </a:prstGeom>
        </p:spPr>
      </p:pic>
      <p:sp>
        <p:nvSpPr>
          <p:cNvPr id="14" name="Rectangle 13">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6115049"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ACC203-2E96-57C8-0FF1-2123199C6731}"/>
              </a:ext>
            </a:extLst>
          </p:cNvPr>
          <p:cNvSpPr>
            <a:spLocks noGrp="1"/>
          </p:cNvSpPr>
          <p:nvPr>
            <p:ph type="title"/>
          </p:nvPr>
        </p:nvSpPr>
        <p:spPr>
          <a:xfrm>
            <a:off x="350041" y="586855"/>
            <a:ext cx="2401025" cy="3387497"/>
          </a:xfrm>
        </p:spPr>
        <p:txBody>
          <a:bodyPr anchor="b">
            <a:normAutofit/>
          </a:bodyPr>
          <a:lstStyle/>
          <a:p>
            <a:pPr algn="r"/>
            <a:r>
              <a:rPr lang="en-US" sz="3500" b="1" u="sng">
                <a:solidFill>
                  <a:srgbClr val="FFFFFF"/>
                </a:solidFill>
              </a:rPr>
              <a:t>Output</a:t>
            </a:r>
          </a:p>
        </p:txBody>
      </p:sp>
      <p:sp>
        <p:nvSpPr>
          <p:cNvPr id="3" name="Content Placeholder 2">
            <a:extLst>
              <a:ext uri="{FF2B5EF4-FFF2-40B4-BE49-F238E27FC236}">
                <a16:creationId xmlns:a16="http://schemas.microsoft.com/office/drawing/2014/main" id="{4B475C75-20C0-BC9A-4DA0-65BE77C36ADE}"/>
              </a:ext>
            </a:extLst>
          </p:cNvPr>
          <p:cNvSpPr>
            <a:spLocks noGrp="1"/>
          </p:cNvSpPr>
          <p:nvPr>
            <p:ph idx="1"/>
          </p:nvPr>
        </p:nvSpPr>
        <p:spPr>
          <a:xfrm>
            <a:off x="3607694" y="649480"/>
            <a:ext cx="4916510" cy="5546047"/>
          </a:xfrm>
        </p:spPr>
        <p:txBody>
          <a:bodyPr anchor="ctr">
            <a:normAutofit/>
          </a:bodyPr>
          <a:lstStyle/>
          <a:p>
            <a:pPr marL="0" indent="0">
              <a:lnSpc>
                <a:spcPct val="90000"/>
              </a:lnSpc>
              <a:buNone/>
            </a:pPr>
            <a:r>
              <a:rPr lang="en-US" sz="900"/>
              <a:t>(base) surindersinghchhabra@Mac 521 project % /opt/anaconda3/bin/python "/Users/surindersinghchhabra/Desktop/521 project/main.py"</a:t>
            </a:r>
          </a:p>
          <a:p>
            <a:pPr marL="0" indent="0">
              <a:lnSpc>
                <a:spcPct val="90000"/>
              </a:lnSpc>
              <a:buNone/>
            </a:pPr>
            <a:r>
              <a:rPr lang="en-US" sz="900"/>
              <a:t>2024-12-09 16:31:02.760 python[29009:4229924] +[IMKClient subclass]: chose IMKClient_Legacy</a:t>
            </a:r>
          </a:p>
          <a:p>
            <a:pPr marL="0" indent="0">
              <a:lnSpc>
                <a:spcPct val="90000"/>
              </a:lnSpc>
              <a:buNone/>
            </a:pPr>
            <a:r>
              <a:rPr lang="en-US" sz="900"/>
              <a:t>2024-12-09 16:31:02.760 python[29009:4229924] +[IMKInputSession subclass]: chose IMKInputSession_Legacy</a:t>
            </a:r>
          </a:p>
          <a:p>
            <a:pPr marL="0" indent="0">
              <a:lnSpc>
                <a:spcPct val="90000"/>
              </a:lnSpc>
              <a:buNone/>
            </a:pPr>
            <a:r>
              <a:rPr lang="en-US" sz="900"/>
              <a:t>K-Means clustering complete for tolerance 0.1. WCSS: 54.31338407113614</a:t>
            </a:r>
          </a:p>
          <a:p>
            <a:pPr marL="0" indent="0">
              <a:lnSpc>
                <a:spcPct val="90000"/>
              </a:lnSpc>
              <a:buNone/>
            </a:pPr>
            <a:r>
              <a:rPr lang="en-US" sz="900"/>
              <a:t>K-Means clustering complete for tolerance 0.001. WCSS: 38.316880653672946</a:t>
            </a:r>
          </a:p>
          <a:p>
            <a:pPr marL="0" indent="0">
              <a:lnSpc>
                <a:spcPct val="90000"/>
              </a:lnSpc>
              <a:buNone/>
            </a:pPr>
            <a:r>
              <a:rPr lang="en-US" sz="900"/>
              <a:t>K-Means clustering complete for tolerance 1e-05. WCSS: 38.31681661890941</a:t>
            </a:r>
          </a:p>
          <a:p>
            <a:pPr marL="0" indent="0">
              <a:lnSpc>
                <a:spcPct val="90000"/>
              </a:lnSpc>
              <a:buNone/>
            </a:pPr>
            <a:r>
              <a:rPr lang="en-US" sz="900"/>
              <a:t>K-Means clustering complete for tolerance 1e-07. WCSS: 38.31681661890941</a:t>
            </a:r>
          </a:p>
          <a:p>
            <a:pPr marL="0" indent="0">
              <a:lnSpc>
                <a:spcPct val="90000"/>
              </a:lnSpc>
              <a:buNone/>
            </a:pPr>
            <a:r>
              <a:rPr lang="en-US" sz="900"/>
              <a:t>Bayesian clustering complete for 3 components. Log-Likelihood: 9271.528747256441</a:t>
            </a:r>
          </a:p>
          <a:p>
            <a:pPr marL="0" indent="0">
              <a:lnSpc>
                <a:spcPct val="90000"/>
              </a:lnSpc>
              <a:buNone/>
            </a:pPr>
            <a:r>
              <a:rPr lang="en-US" sz="900"/>
              <a:t>Bayesian clustering complete for 5 components. Log-Likelihood: 15643.764318627638</a:t>
            </a:r>
          </a:p>
          <a:p>
            <a:pPr marL="0" indent="0">
              <a:lnSpc>
                <a:spcPct val="90000"/>
              </a:lnSpc>
              <a:buNone/>
            </a:pPr>
            <a:r>
              <a:rPr lang="en-US" sz="900"/>
              <a:t>/Users/surindersinghchhabra/Desktop/521 project/bayesian.py:42: RuntimeWarning: Degrees of freedom &lt;= 0 for slice</a:t>
            </a:r>
          </a:p>
          <a:p>
            <a:pPr marL="0" indent="0">
              <a:lnSpc>
                <a:spcPct val="90000"/>
              </a:lnSpc>
              <a:buNone/>
            </a:pPr>
            <a:r>
              <a:rPr lang="en-US" sz="900"/>
              <a:t>  cov_matrix = np.cov(cluster_points.T) + np.eye(d) * 1e-6  # Regularization term</a:t>
            </a:r>
          </a:p>
          <a:p>
            <a:pPr marL="0" indent="0">
              <a:lnSpc>
                <a:spcPct val="90000"/>
              </a:lnSpc>
              <a:buNone/>
            </a:pPr>
            <a:r>
              <a:rPr lang="en-US" sz="900"/>
              <a:t>/opt/anaconda3/lib/python3.12/site-packages/numpy/lib/function_base.py:2748: RuntimeWarning: divide by zero encountered in divide</a:t>
            </a:r>
          </a:p>
          <a:p>
            <a:pPr marL="0" indent="0">
              <a:lnSpc>
                <a:spcPct val="90000"/>
              </a:lnSpc>
              <a:buNone/>
            </a:pPr>
            <a:r>
              <a:rPr lang="en-US" sz="900"/>
              <a:t>  c *= np.true_divide(1, fact)</a:t>
            </a:r>
          </a:p>
          <a:p>
            <a:pPr marL="0" indent="0">
              <a:lnSpc>
                <a:spcPct val="90000"/>
              </a:lnSpc>
              <a:buNone/>
            </a:pPr>
            <a:r>
              <a:rPr lang="en-US" sz="900"/>
              <a:t>/opt/anaconda3/lib/python3.12/site-packages/numpy/lib/function_base.py:2748: RuntimeWarning: invalid value encountered in multiply</a:t>
            </a:r>
          </a:p>
          <a:p>
            <a:pPr marL="0" indent="0">
              <a:lnSpc>
                <a:spcPct val="90000"/>
              </a:lnSpc>
              <a:buNone/>
            </a:pPr>
            <a:r>
              <a:rPr lang="en-US" sz="900"/>
              <a:t>  c *= np.true_divide(1, fact)</a:t>
            </a:r>
          </a:p>
          <a:p>
            <a:pPr marL="0" indent="0">
              <a:lnSpc>
                <a:spcPct val="90000"/>
              </a:lnSpc>
              <a:buNone/>
            </a:pPr>
            <a:r>
              <a:rPr lang="en-US" sz="900"/>
              <a:t>Bayesian clustering complete for 7 components. Log-Likelihood: 18871.45219132887</a:t>
            </a:r>
          </a:p>
          <a:p>
            <a:pPr marL="0" indent="0">
              <a:lnSpc>
                <a:spcPct val="90000"/>
              </a:lnSpc>
              <a:buNone/>
            </a:pPr>
            <a:r>
              <a:rPr lang="en-US" sz="900"/>
              <a:t>Bayesian clustering complete for 9 components. Log-Likelihood: 20734.566195292766</a:t>
            </a:r>
          </a:p>
          <a:p>
            <a:pPr marL="0" indent="0">
              <a:lnSpc>
                <a:spcPct val="90000"/>
              </a:lnSpc>
              <a:buNone/>
            </a:pPr>
            <a:r>
              <a:rPr lang="en-US" sz="900"/>
              <a:t>Best K-Means configuration: Tolerance = 1e-05 with WCSS = 38.31681661890941</a:t>
            </a:r>
          </a:p>
          <a:p>
            <a:pPr marL="0" indent="0">
              <a:lnSpc>
                <a:spcPct val="90000"/>
              </a:lnSpc>
              <a:buNone/>
            </a:pPr>
            <a:r>
              <a:rPr lang="en-US" sz="900"/>
              <a:t>Best Bayesian (GMM) configuration: Components = 9 with Log-Likelihood = 20734.566195292766</a:t>
            </a:r>
          </a:p>
          <a:p>
            <a:pPr marL="0" indent="0">
              <a:lnSpc>
                <a:spcPct val="90000"/>
              </a:lnSpc>
              <a:buNone/>
            </a:pPr>
            <a:r>
              <a:rPr lang="en-US" sz="900"/>
              <a:t>Comparison of Methods:</a:t>
            </a:r>
          </a:p>
          <a:p>
            <a:pPr marL="0" indent="0">
              <a:lnSpc>
                <a:spcPct val="90000"/>
              </a:lnSpc>
              <a:buNone/>
            </a:pPr>
            <a:r>
              <a:rPr lang="en-US" sz="900"/>
              <a:t>K-Means WCSS: 38.31681661890941</a:t>
            </a:r>
          </a:p>
          <a:p>
            <a:pPr marL="0" indent="0">
              <a:lnSpc>
                <a:spcPct val="90000"/>
              </a:lnSpc>
              <a:buNone/>
            </a:pPr>
            <a:r>
              <a:rPr lang="en-US" sz="900"/>
              <a:t>Bayesian Log-Likelihood: 20734.566195292766</a:t>
            </a:r>
          </a:p>
          <a:p>
            <a:pPr marL="0" indent="0">
              <a:lnSpc>
                <a:spcPct val="90000"/>
              </a:lnSpc>
              <a:buNone/>
            </a:pPr>
            <a:r>
              <a:rPr lang="en-US" sz="900"/>
              <a:t>Bayesian (GMM) performed better for cluster identification.</a:t>
            </a:r>
          </a:p>
        </p:txBody>
      </p:sp>
    </p:spTree>
    <p:extLst>
      <p:ext uri="{BB962C8B-B14F-4D97-AF65-F5344CB8AC3E}">
        <p14:creationId xmlns:p14="http://schemas.microsoft.com/office/powerpoint/2010/main" val="267198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2BFAB4B-8892-B1DD-E574-6909662E819C}"/>
              </a:ext>
            </a:extLst>
          </p:cNvPr>
          <p:cNvSpPr txBox="1"/>
          <p:nvPr/>
        </p:nvSpPr>
        <p:spPr>
          <a:xfrm>
            <a:off x="852297" y="457201"/>
            <a:ext cx="4360680" cy="155687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500" b="1" u="sng">
                <a:latin typeface="+mj-lt"/>
                <a:ea typeface="+mj-ea"/>
                <a:cs typeface="+mj-cs"/>
              </a:rPr>
              <a:t>Silhouette scores</a:t>
            </a:r>
          </a:p>
        </p:txBody>
      </p:sp>
      <p:sp>
        <p:nvSpPr>
          <p:cNvPr id="6" name="TextBox 5">
            <a:extLst>
              <a:ext uri="{FF2B5EF4-FFF2-40B4-BE49-F238E27FC236}">
                <a16:creationId xmlns:a16="http://schemas.microsoft.com/office/drawing/2014/main" id="{88FC9988-5841-5148-2505-BC8570AC55F2}"/>
              </a:ext>
            </a:extLst>
          </p:cNvPr>
          <p:cNvSpPr txBox="1"/>
          <p:nvPr/>
        </p:nvSpPr>
        <p:spPr>
          <a:xfrm>
            <a:off x="852297" y="2277036"/>
            <a:ext cx="4360679" cy="3461155"/>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b="0" i="0" u="none" strike="noStrike">
                <a:effectLst/>
              </a:rPr>
              <a:t>a(i): </a:t>
            </a:r>
            <a:r>
              <a:rPr lang="en-US" sz="1700" b="1" i="0" u="none" strike="noStrike">
                <a:effectLst/>
              </a:rPr>
              <a:t>Mean intra-cluster distance</a:t>
            </a:r>
            <a:r>
              <a:rPr lang="en-US" sz="1700" b="0" i="0" u="none" strike="noStrike">
                <a:effectLst/>
              </a:rPr>
              <a:t>.</a:t>
            </a:r>
          </a:p>
          <a:p>
            <a:pPr indent="-228600" defTabSz="914400">
              <a:lnSpc>
                <a:spcPct val="90000"/>
              </a:lnSpc>
              <a:spcAft>
                <a:spcPts val="600"/>
              </a:spcAft>
              <a:buFont typeface="Arial" panose="020B0604020202020204" pitchFamily="34" charset="0"/>
              <a:buChar char="•"/>
            </a:pPr>
            <a:r>
              <a:rPr lang="en-US" sz="1700" b="0" i="0" u="none" strike="noStrike">
                <a:effectLst/>
              </a:rPr>
              <a:t>b(i): </a:t>
            </a:r>
            <a:r>
              <a:rPr lang="en-US" sz="1700" b="1" i="0" u="none" strike="noStrike">
                <a:effectLst/>
              </a:rPr>
              <a:t>Mean nearest-cluster distance</a:t>
            </a:r>
            <a:endParaRPr lang="en-US" sz="1700" b="0" i="0" u="none" strike="noStrike">
              <a:effectLst/>
            </a:endParaRPr>
          </a:p>
          <a:p>
            <a:pPr indent="-228600" defTabSz="914400">
              <a:lnSpc>
                <a:spcPct val="90000"/>
              </a:lnSpc>
              <a:spcAft>
                <a:spcPts val="600"/>
              </a:spcAft>
              <a:buFont typeface="Arial" panose="020B0604020202020204" pitchFamily="34" charset="0"/>
              <a:buChar char="•"/>
            </a:pPr>
            <a:endParaRPr lang="en-US" sz="1700"/>
          </a:p>
        </p:txBody>
      </p:sp>
      <p:pic>
        <p:nvPicPr>
          <p:cNvPr id="5" name="Picture 4" descr="A mathematical equation with black text&#10;&#10;Description automatically generated">
            <a:extLst>
              <a:ext uri="{FF2B5EF4-FFF2-40B4-BE49-F238E27FC236}">
                <a16:creationId xmlns:a16="http://schemas.microsoft.com/office/drawing/2014/main" id="{EA70228E-738C-AEB0-3514-9164655CC0AF}"/>
              </a:ext>
            </a:extLst>
          </p:cNvPr>
          <p:cNvPicPr>
            <a:picLocks noChangeAspect="1"/>
          </p:cNvPicPr>
          <p:nvPr/>
        </p:nvPicPr>
        <p:blipFill>
          <a:blip r:embed="rId2"/>
          <a:stretch>
            <a:fillRect/>
          </a:stretch>
        </p:blipFill>
        <p:spPr>
          <a:xfrm>
            <a:off x="5759824" y="1218721"/>
            <a:ext cx="2784652" cy="1371441"/>
          </a:xfrm>
          <a:prstGeom prst="rect">
            <a:avLst/>
          </a:prstGeom>
        </p:spPr>
      </p:pic>
      <p:pic>
        <p:nvPicPr>
          <p:cNvPr id="4" name="Content Placeholder 3">
            <a:extLst>
              <a:ext uri="{FF2B5EF4-FFF2-40B4-BE49-F238E27FC236}">
                <a16:creationId xmlns:a16="http://schemas.microsoft.com/office/drawing/2014/main" id="{4EE6194D-449D-9F57-E05E-FB90F32A1FE3}"/>
              </a:ext>
            </a:extLst>
          </p:cNvPr>
          <p:cNvPicPr>
            <a:picLocks noGrp="1" noChangeAspect="1"/>
          </p:cNvPicPr>
          <p:nvPr>
            <p:ph idx="1"/>
          </p:nvPr>
        </p:nvPicPr>
        <p:blipFill>
          <a:blip r:embed="rId3"/>
          <a:stretch>
            <a:fillRect/>
          </a:stretch>
        </p:blipFill>
        <p:spPr>
          <a:xfrm>
            <a:off x="3220278" y="2853128"/>
            <a:ext cx="5293131" cy="3358830"/>
          </a:xfrm>
          <a:prstGeom prst="rect">
            <a:avLst/>
          </a:prstGeom>
        </p:spPr>
      </p:pic>
      <p:sp>
        <p:nvSpPr>
          <p:cNvPr id="13" name="Rectangle 12">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6115049"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703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2" name="Rectangle 2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490E6-5DEC-3DE6-3432-5A750BDBDA70}"/>
              </a:ext>
            </a:extLst>
          </p:cNvPr>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3500" b="1" u="sng">
                <a:solidFill>
                  <a:srgbClr val="FFFFFF"/>
                </a:solidFill>
              </a:rPr>
              <a:t>Silhouette plots</a:t>
            </a:r>
          </a:p>
        </p:txBody>
      </p:sp>
      <p:pic>
        <p:nvPicPr>
          <p:cNvPr id="5" name="Picture 4" descr="A graph with a line&#10;&#10;Description automatically generated">
            <a:extLst>
              <a:ext uri="{FF2B5EF4-FFF2-40B4-BE49-F238E27FC236}">
                <a16:creationId xmlns:a16="http://schemas.microsoft.com/office/drawing/2014/main" id="{03A98459-8F56-59A1-FF7A-8316A4B51094}"/>
              </a:ext>
            </a:extLst>
          </p:cNvPr>
          <p:cNvPicPr>
            <a:picLocks noChangeAspect="1"/>
          </p:cNvPicPr>
          <p:nvPr/>
        </p:nvPicPr>
        <p:blipFill>
          <a:blip r:embed="rId2"/>
          <a:srcRect t="5003" r="-2" b="160"/>
          <a:stretch/>
        </p:blipFill>
        <p:spPr>
          <a:xfrm>
            <a:off x="536811" y="2460392"/>
            <a:ext cx="3848316" cy="3439705"/>
          </a:xfrm>
          <a:prstGeom prst="rect">
            <a:avLst/>
          </a:prstGeom>
        </p:spPr>
      </p:pic>
      <p:pic>
        <p:nvPicPr>
          <p:cNvPr id="8" name="Picture 7" descr="A graph with green bars&#10;&#10;Description automatically generated">
            <a:extLst>
              <a:ext uri="{FF2B5EF4-FFF2-40B4-BE49-F238E27FC236}">
                <a16:creationId xmlns:a16="http://schemas.microsoft.com/office/drawing/2014/main" id="{A6F58E30-0A2E-D345-74D2-35B8401173C0}"/>
              </a:ext>
            </a:extLst>
          </p:cNvPr>
          <p:cNvPicPr>
            <a:picLocks noChangeAspect="1"/>
          </p:cNvPicPr>
          <p:nvPr/>
        </p:nvPicPr>
        <p:blipFill>
          <a:blip r:embed="rId3"/>
          <a:stretch>
            <a:fillRect/>
          </a:stretch>
        </p:blipFill>
        <p:spPr>
          <a:xfrm>
            <a:off x="4758873" y="2248282"/>
            <a:ext cx="3848316" cy="3936896"/>
          </a:xfrm>
          <a:prstGeom prst="rect">
            <a:avLst/>
          </a:prstGeom>
        </p:spPr>
      </p:pic>
    </p:spTree>
    <p:extLst>
      <p:ext uri="{BB962C8B-B14F-4D97-AF65-F5344CB8AC3E}">
        <p14:creationId xmlns:p14="http://schemas.microsoft.com/office/powerpoint/2010/main" val="2034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Key Insights</a:t>
            </a:r>
          </a:p>
        </p:txBody>
      </p:sp>
      <p:graphicFrame>
        <p:nvGraphicFramePr>
          <p:cNvPr id="5" name="Content Placeholder 2">
            <a:extLst>
              <a:ext uri="{FF2B5EF4-FFF2-40B4-BE49-F238E27FC236}">
                <a16:creationId xmlns:a16="http://schemas.microsoft.com/office/drawing/2014/main" id="{16D5FADC-D4BA-874B-DE12-A42C9EAA1449}"/>
              </a:ext>
            </a:extLst>
          </p:cNvPr>
          <p:cNvGraphicFramePr>
            <a:graphicFrameLocks noGrp="1"/>
          </p:cNvGraphicFramePr>
          <p:nvPr>
            <p:ph idx="1"/>
            <p:extLst>
              <p:ext uri="{D42A27DB-BD31-4B8C-83A1-F6EECF244321}">
                <p14:modId xmlns:p14="http://schemas.microsoft.com/office/powerpoint/2010/main" val="66326879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Challenges and Future Work</a:t>
            </a:r>
          </a:p>
        </p:txBody>
      </p:sp>
      <p:graphicFrame>
        <p:nvGraphicFramePr>
          <p:cNvPr id="5" name="Content Placeholder 2">
            <a:extLst>
              <a:ext uri="{FF2B5EF4-FFF2-40B4-BE49-F238E27FC236}">
                <a16:creationId xmlns:a16="http://schemas.microsoft.com/office/drawing/2014/main" id="{A83A89BE-933F-81B4-2E65-E7FEFE302726}"/>
              </a:ext>
            </a:extLst>
          </p:cNvPr>
          <p:cNvGraphicFramePr>
            <a:graphicFrameLocks noGrp="1"/>
          </p:cNvGraphicFramePr>
          <p:nvPr>
            <p:ph idx="1"/>
            <p:extLst>
              <p:ext uri="{D42A27DB-BD31-4B8C-83A1-F6EECF244321}">
                <p14:modId xmlns:p14="http://schemas.microsoft.com/office/powerpoint/2010/main" val="249325911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Conclusion</a:t>
            </a:r>
          </a:p>
        </p:txBody>
      </p:sp>
      <p:graphicFrame>
        <p:nvGraphicFramePr>
          <p:cNvPr id="5" name="Content Placeholder 2">
            <a:extLst>
              <a:ext uri="{FF2B5EF4-FFF2-40B4-BE49-F238E27FC236}">
                <a16:creationId xmlns:a16="http://schemas.microsoft.com/office/drawing/2014/main" id="{8895604A-4F83-5350-1D7E-0F90BCCC0E1B}"/>
              </a:ext>
            </a:extLst>
          </p:cNvPr>
          <p:cNvGraphicFramePr>
            <a:graphicFrameLocks noGrp="1"/>
          </p:cNvGraphicFramePr>
          <p:nvPr>
            <p:ph idx="1"/>
            <p:extLst>
              <p:ext uri="{D42A27DB-BD31-4B8C-83A1-F6EECF244321}">
                <p14:modId xmlns:p14="http://schemas.microsoft.com/office/powerpoint/2010/main" val="194668789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References</a:t>
            </a:r>
          </a:p>
        </p:txBody>
      </p:sp>
      <p:graphicFrame>
        <p:nvGraphicFramePr>
          <p:cNvPr id="5" name="Content Placeholder 2">
            <a:extLst>
              <a:ext uri="{FF2B5EF4-FFF2-40B4-BE49-F238E27FC236}">
                <a16:creationId xmlns:a16="http://schemas.microsoft.com/office/drawing/2014/main" id="{842F3522-FB3B-71BB-B102-D67AC97CE353}"/>
              </a:ext>
            </a:extLst>
          </p:cNvPr>
          <p:cNvGraphicFramePr>
            <a:graphicFrameLocks noGrp="1"/>
          </p:cNvGraphicFramePr>
          <p:nvPr>
            <p:ph idx="1"/>
            <p:extLst>
              <p:ext uri="{D42A27DB-BD31-4B8C-83A1-F6EECF244321}">
                <p14:modId xmlns:p14="http://schemas.microsoft.com/office/powerpoint/2010/main" val="346151970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a:solidFill>
                  <a:srgbClr val="FFFFFF"/>
                </a:solidFill>
              </a:rPr>
              <a:t>Abstract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pPr marL="0" indent="0">
              <a:lnSpc>
                <a:spcPct val="90000"/>
              </a:lnSpc>
              <a:buNone/>
            </a:pPr>
            <a:r>
              <a:rPr lang="en-US" sz="2700" b="0" i="0" u="none" strike="noStrike">
                <a:effectLst/>
                <a:latin typeface="-webkit-standard"/>
              </a:rPr>
              <a:t>The Gaia Cluster Analysis project uses advanced machine learning techniques, including K-Means clustering and Bayesian Gaussian Mixture Models, to analyze open star clusters from Gaia's DR3 data. By addressing challenges like noisy data and measurement uncertainties, it enhances cluster membership classification and distance estimation, contributing to the study of the Milky Way's galactic dynamics and stellar population.</a:t>
            </a:r>
            <a:endParaRPr lang="en-US" sz="2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1"/>
            <a:ext cx="3719703" cy="1642969"/>
          </a:xfrm>
        </p:spPr>
        <p:txBody>
          <a:bodyPr anchor="b">
            <a:normAutofit/>
          </a:bodyPr>
          <a:lstStyle/>
          <a:p>
            <a:r>
              <a:rPr lang="en-US" sz="3500" b="1" u="sng"/>
              <a:t>Introduction</a:t>
            </a:r>
          </a:p>
        </p:txBody>
      </p:sp>
      <p:sp>
        <p:nvSpPr>
          <p:cNvPr id="3" name="Content Placeholder 2"/>
          <p:cNvSpPr>
            <a:spLocks noGrp="1"/>
          </p:cNvSpPr>
          <p:nvPr>
            <p:ph idx="1"/>
          </p:nvPr>
        </p:nvSpPr>
        <p:spPr>
          <a:xfrm>
            <a:off x="852297" y="2418408"/>
            <a:ext cx="3719703" cy="3522569"/>
          </a:xfrm>
        </p:spPr>
        <p:txBody>
          <a:bodyPr anchor="t">
            <a:normAutofit/>
          </a:bodyPr>
          <a:lstStyle/>
          <a:p>
            <a:pPr>
              <a:lnSpc>
                <a:spcPct val="90000"/>
              </a:lnSpc>
            </a:pPr>
            <a:r>
              <a:rPr lang="en-US" sz="1300"/>
              <a:t>Open star clusters, formed from the same molecular cloud, provide valuable insights into stellar evolution, galactic dynamics, and the structure of the Milky Way by sharing similar ages, chemical compositions, and kinematic properties.</a:t>
            </a:r>
          </a:p>
          <a:p>
            <a:pPr>
              <a:lnSpc>
                <a:spcPct val="90000"/>
              </a:lnSpc>
            </a:pPr>
            <a:r>
              <a:rPr lang="en-US" sz="1300"/>
              <a:t>Gaia's Data Release 3 (DR3) revolutionizes star cluster research with high-precision astrometric and photometric data for over 1.3 billion stars, enabling detailed analyses of cluster properties such as distances, velocities, and member compositions.</a:t>
            </a:r>
          </a:p>
          <a:p>
            <a:pPr>
              <a:lnSpc>
                <a:spcPct val="90000"/>
              </a:lnSpc>
            </a:pPr>
            <a:r>
              <a:rPr lang="en-US" sz="1300"/>
              <a:t>The vast size of Gaia’s dataset and measurement uncertainties pose challenges in identifying cluster members and estimating physical parameters, especially in the presence of overlapping clusters and field stars.</a:t>
            </a:r>
          </a:p>
        </p:txBody>
      </p:sp>
      <p:pic>
        <p:nvPicPr>
          <p:cNvPr id="4" name="Picture 3" descr="A group of lights in a black background&#10;&#10;Description automatically generated">
            <a:extLst>
              <a:ext uri="{FF2B5EF4-FFF2-40B4-BE49-F238E27FC236}">
                <a16:creationId xmlns:a16="http://schemas.microsoft.com/office/drawing/2014/main" id="{6E3C32A0-AE6B-C2ED-B723-FA84A122CB18}"/>
              </a:ext>
            </a:extLst>
          </p:cNvPr>
          <p:cNvPicPr>
            <a:picLocks noChangeAspect="1"/>
          </p:cNvPicPr>
          <p:nvPr/>
        </p:nvPicPr>
        <p:blipFill>
          <a:blip r:embed="rId2"/>
          <a:stretch>
            <a:fillRect/>
          </a:stretch>
        </p:blipFill>
        <p:spPr>
          <a:xfrm>
            <a:off x="4884331" y="1759334"/>
            <a:ext cx="3900767" cy="2925575"/>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A0FAFDEC-CED3-2689-4715-1127164C2442}"/>
              </a:ext>
            </a:extLst>
          </p:cNvPr>
          <p:cNvGraphicFramePr>
            <a:graphicFrameLocks noGrp="1"/>
          </p:cNvGraphicFramePr>
          <p:nvPr>
            <p:ph idx="1"/>
            <p:extLst>
              <p:ext uri="{D42A27DB-BD31-4B8C-83A1-F6EECF244321}">
                <p14:modId xmlns:p14="http://schemas.microsoft.com/office/powerpoint/2010/main" val="397278285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75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Dataset Overview: Gaia DR3</a:t>
            </a:r>
          </a:p>
        </p:txBody>
      </p:sp>
      <p:graphicFrame>
        <p:nvGraphicFramePr>
          <p:cNvPr id="5" name="Content Placeholder 2">
            <a:extLst>
              <a:ext uri="{FF2B5EF4-FFF2-40B4-BE49-F238E27FC236}">
                <a16:creationId xmlns:a16="http://schemas.microsoft.com/office/drawing/2014/main" id="{AA0B86A3-2C2A-ADDA-1FFB-836F22D2C80A}"/>
              </a:ext>
            </a:extLst>
          </p:cNvPr>
          <p:cNvGraphicFramePr>
            <a:graphicFrameLocks noGrp="1"/>
          </p:cNvGraphicFramePr>
          <p:nvPr>
            <p:ph idx="1"/>
            <p:extLst>
              <p:ext uri="{D42A27DB-BD31-4B8C-83A1-F6EECF244321}">
                <p14:modId xmlns:p14="http://schemas.microsoft.com/office/powerpoint/2010/main" val="377371100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Methodologies</a:t>
            </a:r>
          </a:p>
        </p:txBody>
      </p:sp>
      <p:graphicFrame>
        <p:nvGraphicFramePr>
          <p:cNvPr id="5" name="Content Placeholder 2">
            <a:extLst>
              <a:ext uri="{FF2B5EF4-FFF2-40B4-BE49-F238E27FC236}">
                <a16:creationId xmlns:a16="http://schemas.microsoft.com/office/drawing/2014/main" id="{74028196-14A8-BF7F-4CFC-65990715E0FD}"/>
              </a:ext>
            </a:extLst>
          </p:cNvPr>
          <p:cNvGraphicFramePr>
            <a:graphicFrameLocks noGrp="1"/>
          </p:cNvGraphicFramePr>
          <p:nvPr>
            <p:ph idx="1"/>
            <p:extLst>
              <p:ext uri="{D42A27DB-BD31-4B8C-83A1-F6EECF244321}">
                <p14:modId xmlns:p14="http://schemas.microsoft.com/office/powerpoint/2010/main" val="51259538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b="1" u="sng">
                <a:solidFill>
                  <a:srgbClr val="FFFFFF"/>
                </a:solidFill>
              </a:rPr>
              <a:t>Data Preprocessing</a:t>
            </a:r>
          </a:p>
        </p:txBody>
      </p:sp>
      <p:graphicFrame>
        <p:nvGraphicFramePr>
          <p:cNvPr id="5" name="Content Placeholder 2">
            <a:extLst>
              <a:ext uri="{FF2B5EF4-FFF2-40B4-BE49-F238E27FC236}">
                <a16:creationId xmlns:a16="http://schemas.microsoft.com/office/drawing/2014/main" id="{EDE1962B-D5B6-BEA1-0554-7CD821558915}"/>
              </a:ext>
            </a:extLst>
          </p:cNvPr>
          <p:cNvGraphicFramePr>
            <a:graphicFrameLocks noGrp="1"/>
          </p:cNvGraphicFramePr>
          <p:nvPr>
            <p:ph idx="1"/>
            <p:extLst>
              <p:ext uri="{D42A27DB-BD31-4B8C-83A1-F6EECF244321}">
                <p14:modId xmlns:p14="http://schemas.microsoft.com/office/powerpoint/2010/main" val="3816216603"/>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r>
              <a:rPr lang="en-US" sz="3500" b="1" u="sng"/>
              <a:t>Results: K-Means Clustering</a:t>
            </a:r>
          </a:p>
        </p:txBody>
      </p:sp>
      <p:sp>
        <p:nvSpPr>
          <p:cNvPr id="3" name="Content Placeholder 2"/>
          <p:cNvSpPr>
            <a:spLocks noGrp="1"/>
          </p:cNvSpPr>
          <p:nvPr>
            <p:ph idx="1"/>
          </p:nvPr>
        </p:nvSpPr>
        <p:spPr>
          <a:xfrm>
            <a:off x="858692" y="2405894"/>
            <a:ext cx="3986392" cy="3535083"/>
          </a:xfrm>
        </p:spPr>
        <p:txBody>
          <a:bodyPr anchor="t">
            <a:normAutofit/>
          </a:bodyPr>
          <a:lstStyle/>
          <a:p>
            <a:r>
              <a:rPr lang="en-US" sz="1700" dirty="0"/>
              <a:t>- Efficient for well-separated clusters.</a:t>
            </a:r>
          </a:p>
          <a:p>
            <a:r>
              <a:rPr lang="en-US" sz="1700" dirty="0"/>
              <a:t>- Struggles with noisy data and overlapping clusters.</a:t>
            </a:r>
          </a:p>
          <a:p>
            <a:r>
              <a:rPr lang="en-US" sz="1700" dirty="0"/>
              <a:t>- Best performance achieved with 1e-5 tolerance level.</a:t>
            </a:r>
          </a:p>
          <a:p>
            <a:endParaRPr lang="en-US" sz="1700" dirty="0"/>
          </a:p>
        </p:txBody>
      </p:sp>
      <p:sp>
        <p:nvSpPr>
          <p:cNvPr id="37" name="Rectangle 3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aph of clustering data&#10;&#10;Description automatically generated">
            <a:extLst>
              <a:ext uri="{FF2B5EF4-FFF2-40B4-BE49-F238E27FC236}">
                <a16:creationId xmlns:a16="http://schemas.microsoft.com/office/drawing/2014/main" id="{D3DAFDD3-EBA3-06B4-96FF-A85F9F46E66B}"/>
              </a:ext>
            </a:extLst>
          </p:cNvPr>
          <p:cNvPicPr>
            <a:picLocks noChangeAspect="1"/>
          </p:cNvPicPr>
          <p:nvPr/>
        </p:nvPicPr>
        <p:blipFill>
          <a:blip r:embed="rId2"/>
          <a:stretch>
            <a:fillRect/>
          </a:stretch>
        </p:blipFill>
        <p:spPr>
          <a:xfrm>
            <a:off x="6025048" y="1568647"/>
            <a:ext cx="3127897" cy="30966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26B0DF-4272-8D06-E518-99EB638C2FA8}"/>
              </a:ext>
            </a:extLst>
          </p:cNvPr>
          <p:cNvSpPr txBox="1"/>
          <p:nvPr/>
        </p:nvSpPr>
        <p:spPr>
          <a:xfrm>
            <a:off x="852297" y="502021"/>
            <a:ext cx="3719703" cy="1642969"/>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b="1" u="sng" kern="1200">
                <a:solidFill>
                  <a:schemeClr val="tx1"/>
                </a:solidFill>
                <a:latin typeface="+mj-lt"/>
                <a:ea typeface="+mj-ea"/>
                <a:cs typeface="+mj-cs"/>
              </a:rPr>
              <a:t>Centroid and mean distance from centroids for k-means</a:t>
            </a:r>
          </a:p>
          <a:p>
            <a:pPr defTabSz="914400">
              <a:lnSpc>
                <a:spcPct val="90000"/>
              </a:lnSpc>
              <a:spcBef>
                <a:spcPct val="0"/>
              </a:spcBef>
              <a:spcAft>
                <a:spcPts val="600"/>
              </a:spcAft>
            </a:pPr>
            <a:endParaRPr lang="en-US" sz="3000" kern="1200">
              <a:solidFill>
                <a:schemeClr val="tx1"/>
              </a:solidFill>
              <a:latin typeface="+mj-lt"/>
              <a:ea typeface="+mj-ea"/>
              <a:cs typeface="+mj-cs"/>
            </a:endParaRPr>
          </a:p>
        </p:txBody>
      </p:sp>
      <p:pic>
        <p:nvPicPr>
          <p:cNvPr id="5" name="Content Placeholder 4" descr="A screenshot of a computer&#10;&#10;Description automatically generated">
            <a:extLst>
              <a:ext uri="{FF2B5EF4-FFF2-40B4-BE49-F238E27FC236}">
                <a16:creationId xmlns:a16="http://schemas.microsoft.com/office/drawing/2014/main" id="{82A04E08-0762-F503-38D3-C028F3DDF7A2}"/>
              </a:ext>
            </a:extLst>
          </p:cNvPr>
          <p:cNvPicPr>
            <a:picLocks noChangeAspect="1"/>
          </p:cNvPicPr>
          <p:nvPr/>
        </p:nvPicPr>
        <p:blipFill>
          <a:blip r:embed="rId2"/>
          <a:stretch>
            <a:fillRect/>
          </a:stretch>
        </p:blipFill>
        <p:spPr>
          <a:xfrm>
            <a:off x="2409488" y="2236305"/>
            <a:ext cx="3900767" cy="2830410"/>
          </a:xfrm>
          <a:prstGeom prst="rect">
            <a:avLst/>
          </a:pr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9144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8950" y="6400799"/>
            <a:ext cx="611504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7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923</TotalTime>
  <Words>1069</Words>
  <Application>Microsoft Macintosh PowerPoint</Application>
  <PresentationFormat>On-screen Show (4:3)</PresentationFormat>
  <Paragraphs>93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-webkit-standard</vt:lpstr>
      <vt:lpstr>Arial</vt:lpstr>
      <vt:lpstr>Calibri</vt:lpstr>
      <vt:lpstr>Office Theme</vt:lpstr>
      <vt:lpstr>Gaia Cluster Analysis using K-Means and Bayesian Methods</vt:lpstr>
      <vt:lpstr>Abstract</vt:lpstr>
      <vt:lpstr>Introduction</vt:lpstr>
      <vt:lpstr>PowerPoint Presentation</vt:lpstr>
      <vt:lpstr>Dataset Overview: Gaia DR3</vt:lpstr>
      <vt:lpstr>Methodologies</vt:lpstr>
      <vt:lpstr>Data Preprocessing</vt:lpstr>
      <vt:lpstr>Results: K-Means Clustering</vt:lpstr>
      <vt:lpstr>PowerPoint Presentation</vt:lpstr>
      <vt:lpstr>Results: Bayesian Gaussian Mixture Model</vt:lpstr>
      <vt:lpstr>PowerPoint Presentation</vt:lpstr>
      <vt:lpstr>Comparative Analysis</vt:lpstr>
      <vt:lpstr>Output</vt:lpstr>
      <vt:lpstr>PowerPoint Presentation</vt:lpstr>
      <vt:lpstr>Silhouette plots</vt:lpstr>
      <vt:lpstr>Key Insights</vt:lpstr>
      <vt:lpstr>Challenges and Future Work</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Surinder Singh Chhabra</cp:lastModifiedBy>
  <cp:revision>5</cp:revision>
  <dcterms:created xsi:type="dcterms:W3CDTF">2013-01-27T09:14:16Z</dcterms:created>
  <dcterms:modified xsi:type="dcterms:W3CDTF">2024-12-10T21:07:01Z</dcterms:modified>
  <cp:category/>
</cp:coreProperties>
</file>